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2" r:id="rId8"/>
    <p:sldId id="265" r:id="rId9"/>
    <p:sldId id="266" r:id="rId10"/>
    <p:sldId id="273" r:id="rId11"/>
    <p:sldId id="268" r:id="rId12"/>
    <p:sldId id="269" r:id="rId13"/>
    <p:sldId id="261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00"/>
    <a:srgbClr val="FF3300"/>
    <a:srgbClr val="CC6600"/>
    <a:srgbClr val="EA4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3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6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1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5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0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7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2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0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6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6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01C5-EEFE-4526-99DD-7C70BEE3C4C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D818B-6E9E-495B-A728-82671BDF5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1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9382" y="209226"/>
            <a:ext cx="116932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269»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782" y="946063"/>
            <a:ext cx="11540836" cy="404567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ЗОЖ </a:t>
            </a:r>
          </a:p>
          <a:p>
            <a:r>
              <a:rPr lang="ru-RU" sz="40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здоровья»</a:t>
            </a:r>
          </a:p>
          <a:p>
            <a:endParaRPr lang="ru-RU" sz="4000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Разработчики: </a:t>
            </a:r>
          </a:p>
          <a:p>
            <a:pPr algn="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Тимошкова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Терехина С.В.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" b="99940" l="770" r="99300">
                        <a14:foregroundMark x1="26681" y1="17181" x2="45238" y2="7864"/>
                        <a14:foregroundMark x1="49440" y1="94313" x2="49090" y2="99940"/>
                        <a14:foregroundMark x1="49440" y1="5505" x2="59944" y2="4537"/>
                        <a14:foregroundMark x1="67997" y1="10829" x2="80042" y2="16515"/>
                        <a14:foregroundMark x1="80042" y1="22505" x2="92787" y2="31881"/>
                        <a14:foregroundMark x1="93557" y1="33212" x2="92367" y2="44888"/>
                        <a14:foregroundMark x1="93137" y1="45917" x2="98529" y2="51240"/>
                        <a14:foregroundMark x1="54482" y1="5505" x2="41387" y2="6534"/>
                        <a14:foregroundMark x1="27451" y1="16213" x2="20868" y2="24864"/>
                        <a14:foregroundMark x1="21289" y1="24198" x2="11625" y2="30188"/>
                        <a14:foregroundMark x1="8123" y1="39564" x2="8123" y2="39564"/>
                        <a14:foregroundMark x1="11625" y1="31216" x2="10854" y2="43255"/>
                        <a14:foregroundMark x1="10434" y1="43920" x2="770" y2="56564"/>
                        <a14:foregroundMark x1="2311" y1="56564" x2="5392" y2="65578"/>
                        <a14:foregroundMark x1="6162" y1="66243" x2="12745" y2="70901"/>
                        <a14:foregroundMark x1="12745" y1="71567" x2="12745" y2="71567"/>
                        <a14:foregroundMark x1="13515" y1="72595" x2="37885" y2="73624"/>
                        <a14:foregroundMark x1="40196" y1="76286" x2="40616" y2="86267"/>
                        <a14:foregroundMark x1="40616" y1="87296" x2="30952" y2="89958"/>
                        <a14:foregroundMark x1="30532" y1="90926" x2="30532" y2="98306"/>
                        <a14:foregroundMark x1="95868" y1="49546" x2="98950" y2="52934"/>
                        <a14:foregroundMark x1="98950" y1="52208" x2="98529" y2="60254"/>
                        <a14:foregroundMark x1="98950" y1="57895" x2="94678" y2="65578"/>
                        <a14:foregroundMark x1="93908" y1="65941" x2="94678" y2="65941"/>
                        <a14:foregroundMark x1="94678" y1="65941" x2="89286" y2="70901"/>
                        <a14:foregroundMark x1="90056" y1="67937" x2="90476" y2="68240"/>
                        <a14:foregroundMark x1="90476" y1="68240" x2="86975" y2="70901"/>
                        <a14:foregroundMark x1="83123" y1="76951" x2="83123" y2="76588"/>
                        <a14:foregroundMark x1="86204" y1="71930" x2="62605" y2="73624"/>
                        <a14:foregroundMark x1="60714" y1="75620" x2="60714" y2="75620"/>
                        <a14:foregroundMark x1="60714" y1="75620" x2="62255" y2="86630"/>
                        <a14:foregroundMark x1="61835" y1="86630" x2="69538" y2="89958"/>
                        <a14:foregroundMark x1="75770" y1="15547" x2="76120" y2="14882"/>
                        <a14:foregroundMark x1="76120" y1="14519" x2="81583" y2="23170"/>
                        <a14:backgroundMark x1="80812" y1="12523" x2="99300" y2="12523"/>
                        <a14:backgroundMark x1="80042" y1="15185" x2="94328" y2="3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3" y="2025857"/>
            <a:ext cx="3958583" cy="45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dn.hipwallpaper.com/i/77/57/3ipzO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7585" y="180459"/>
            <a:ext cx="46747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«Опасные предметы»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8990"/>
          <a:stretch/>
        </p:blipFill>
        <p:spPr>
          <a:xfrm>
            <a:off x="2018727" y="3380048"/>
            <a:ext cx="6242618" cy="326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0945" y="800955"/>
            <a:ext cx="969818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об опасных предметах для здоровья; правильном их применении; развивать речь детей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1782" y="1971242"/>
            <a:ext cx="9254836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из всех картинок выбрать только те, на которых изображены предметы опасные для жизни, рассказать почему они опасны.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5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09" r="13541"/>
          <a:stretch/>
        </p:blipFill>
        <p:spPr>
          <a:xfrm>
            <a:off x="2791691" y="3544469"/>
            <a:ext cx="5849725" cy="322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2491" y="44586"/>
            <a:ext cx="5618018" cy="86793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«Дружим с </a:t>
            </a:r>
            <a:r>
              <a:rPr lang="ru-RU" sz="3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Мойдодыром</a:t>
            </a:r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092" y="682147"/>
            <a:ext cx="103216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привычку у детей заботиться о своем теле; развивать объяснительную речь.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предлагаются картинки, нужно из них выбрать те, на которых изображены предметы, которые помогают с заботиться о своем теле. Дети должны объяснить свой выбор</a:t>
            </a:r>
          </a:p>
        </p:txBody>
      </p:sp>
    </p:spTree>
    <p:extLst>
      <p:ext uri="{BB962C8B-B14F-4D97-AF65-F5344CB8AC3E}">
        <p14:creationId xmlns:p14="http://schemas.microsoft.com/office/powerpoint/2010/main" val="7308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7329"/>
          <a:stretch/>
        </p:blipFill>
        <p:spPr>
          <a:xfrm rot="16200000">
            <a:off x="4084925" y="698402"/>
            <a:ext cx="3519055" cy="719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4073" y="391968"/>
            <a:ext cx="4717473" cy="89563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одевания</a:t>
            </a:r>
            <a:endParaRPr lang="ru-RU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7019" y="981643"/>
            <a:ext cx="976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Закреплять у детей алгоритм одевания на прогулку в разное время года, название одежды; умение рассказывать о своих действиях.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4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494" y="254289"/>
            <a:ext cx="66620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картинки с изображением одежды, в кармашек ставится картинка с ребенком, одетым в разное время года (лето, зима, осень и весна).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выбрать картинки с изображением одежды для определенного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сезона. Объяснить свой выбор.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картинки с одеждой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выложить их в последовательности одевания. Играть могут два ребенка, с одной стороны дерева одно время года, с обратной – другое время года.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16162"/>
          <a:stretch/>
        </p:blipFill>
        <p:spPr>
          <a:xfrm rot="5400000">
            <a:off x="6451525" y="3015437"/>
            <a:ext cx="4225634" cy="31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825625"/>
            <a:ext cx="5188527" cy="36236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4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.hipwallpaper.com/i/77/57/3ipzO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9" y="1681307"/>
            <a:ext cx="8575964" cy="41930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окажет помощь в обучении детей среднего и старшего дошкольного возраста по всем темам образовательной программы, так как можно менять материал в зависимости от тем. Оно поможет поддержать детскую инициативу в дидактических играх, развить познавательный интерес ребенка, закрепить знания об окружающем мире, активизировать и обогатить словарный запас детей.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545" y="845812"/>
            <a:ext cx="8929255" cy="7794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2659" y="1625275"/>
            <a:ext cx="91266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важнейших условий воспитания здорового поколения является культура здоровья человека, привитая с детства.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здорового образа жизни у детей дошкольного возраста определяются наличием знаний и представлений об элементах здорового образа жизни (соблюдение режима, гигиенических процедур, двигательной активности), и умением реализовывать их в поведении и деятельности доступными для ребенка способами (чистить зубы, мыть руки, делать зарядку)</a:t>
            </a:r>
          </a:p>
        </p:txBody>
      </p:sp>
    </p:spTree>
    <p:extLst>
      <p:ext uri="{BB962C8B-B14F-4D97-AF65-F5344CB8AC3E}">
        <p14:creationId xmlns:p14="http://schemas.microsoft.com/office/powerpoint/2010/main" val="39716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20056" y="868666"/>
            <a:ext cx="3151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 и задачи </a:t>
            </a:r>
            <a:endParaRPr lang="ru-RU" sz="3200" b="1" i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7782" y="1514997"/>
            <a:ext cx="8174182" cy="49706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использование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игрового пособия как средства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у детей знаний о ЗОЖ. </a:t>
            </a: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первичные представления о ЗОЖ;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быстроту мышления, внимание, память, речь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активизировать и обогащать словарь детей;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 умение работать в паре.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0206" y="841871"/>
            <a:ext cx="4165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Описание пособия </a:t>
            </a:r>
            <a:endParaRPr lang="ru-RU" sz="3200" b="1" i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7" b="87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3034144" y="3068996"/>
            <a:ext cx="568038" cy="3226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3232"/>
          <a:stretch/>
        </p:blipFill>
        <p:spPr>
          <a:xfrm rot="5400000">
            <a:off x="-293359" y="3088009"/>
            <a:ext cx="4059382" cy="3163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472664" y="1397636"/>
            <a:ext cx="7332763" cy="480487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изготовлено в виде дерева. В середине кроны с двух сторон расположены кармашки, вокруг них липучки для картинок. К дереву прилагается контейнер с игровым материалом.  Игровой материал разложен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конверты. Пособие представлено следующими  играми: «Полезно-вредно», «Дружим 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«Опасные предметы», «Алгоритм одевания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8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9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87237" y="797510"/>
            <a:ext cx="91301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Игровое пособие предназначено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среднего и старшего дошкольного возраста. </a:t>
            </a:r>
            <a:endParaRPr lang="ru-RU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Пособие можно использовать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организации самостоятельной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 детей 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совместной деятельности детей и взрослого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Дидактическое пособие имеет возможность изменять дидактический материал, в зависимости от образовательной задачи и вариативностью – наличием разных сменяемых картинок.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42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1876027"/>
            <a:ext cx="9019309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среды детского сада  игровым пособием, для использования его как средства развития знаний у детей по здоровому образу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формирование навыков самостоятельной работы с пособием, а также навыка коллективной деятельности, развитие речи детей (объяснять свой выбор).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30875" y="805676"/>
            <a:ext cx="8389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конечные результаты </a:t>
            </a:r>
            <a:endParaRPr lang="ru-RU" sz="3600" b="1" i="1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реализации  </a:t>
            </a:r>
            <a:r>
              <a:rPr 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пособия</a:t>
            </a:r>
            <a:endParaRPr lang="ru-RU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02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219" y="690564"/>
            <a:ext cx="9712036" cy="1193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знания о вредной и полезной пищи для зубов.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11440" y="44233"/>
            <a:ext cx="3945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«Полезно-вредно» </a:t>
            </a:r>
            <a:endParaRPr lang="ru-RU" sz="3600" b="1" i="1" dirty="0">
              <a:solidFill>
                <a:srgbClr val="000099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13077"/>
          <a:stretch/>
        </p:blipFill>
        <p:spPr>
          <a:xfrm>
            <a:off x="1607828" y="1433877"/>
            <a:ext cx="3922862" cy="312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3" b="100000" l="30234" r="72190">
                        <a14:backgroundMark x1="70868" y1="30659" x2="66152" y2="16332"/>
                        <a14:backgroundMark x1="68356" y1="23591" x2="56589" y2="382"/>
                        <a14:backgroundMark x1="42970" y1="2579" x2="30013" y2="35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9" r="28115"/>
          <a:stretch/>
        </p:blipFill>
        <p:spPr>
          <a:xfrm>
            <a:off x="6776202" y="1590098"/>
            <a:ext cx="40582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75" b="100000" l="30780" r="76030">
                        <a14:backgroundMark x1="57201" y1="8782" x2="69084" y2="32399"/>
                        <a14:backgroundMark x1="68267" y1="12989" x2="70514" y2="48487"/>
                        <a14:backgroundMark x1="46306" y1="8413" x2="32312" y2="43616"/>
                        <a14:backgroundMark x1="34695" y1="39336" x2="31222" y2="68192"/>
                        <a14:backgroundMark x1="32176" y1="60886" x2="35546" y2="71513"/>
                        <a14:backgroundMark x1="34695" y1="76974" x2="34695" y2="76974"/>
                        <a14:backgroundMark x1="34831" y1="78155" x2="46170" y2="76679"/>
                        <a14:backgroundMark x1="55533" y1="80000" x2="70514" y2="6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10" t="8019" r="29362"/>
          <a:stretch/>
        </p:blipFill>
        <p:spPr>
          <a:xfrm>
            <a:off x="8479465" y="2055813"/>
            <a:ext cx="3712535" cy="394659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3" b="100000" l="30234" r="72190">
                        <a14:backgroundMark x1="70868" y1="30659" x2="66152" y2="16332"/>
                        <a14:backgroundMark x1="68356" y1="23591" x2="56589" y2="382"/>
                        <a14:backgroundMark x1="42970" y1="2579" x2="30013" y2="35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9" r="28115"/>
          <a:stretch/>
        </p:blipFill>
        <p:spPr>
          <a:xfrm>
            <a:off x="160542" y="365125"/>
            <a:ext cx="3225681" cy="34586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6224" y="76274"/>
            <a:ext cx="53144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стороне дерева в кармашек вставляется картинка с изображение веселого  зубика и к нему подобрать картинки с полезными продуктами для зубов. На другой стороне в кармашек вставляется картинка с изображением грустного зубика и соответственно, подобрать картинки с изображением вредных продуктов. Играть могут два ребенка. Один подбирает картинки с полезными продуктами, другой – картинки с вредными продуктами.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01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11" y="1825625"/>
            <a:ext cx="943257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02" y="0"/>
            <a:ext cx="12304001" cy="6902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2" y="360702"/>
            <a:ext cx="6747164" cy="311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2" y="3210594"/>
            <a:ext cx="7288676" cy="336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7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637</Words>
  <Application>Microsoft Office PowerPoint</Application>
  <PresentationFormat>Широкоэкранный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 формировать знания о вредной и полезной пищи для зубов. </vt:lpstr>
      <vt:lpstr>Презентация PowerPoint</vt:lpstr>
      <vt:lpstr>Презентация PowerPoint</vt:lpstr>
      <vt:lpstr>Презентация PowerPoint</vt:lpstr>
      <vt:lpstr>«Дружим с Мойдодыром»</vt:lpstr>
      <vt:lpstr>Алгоритмы одевания</vt:lpstr>
      <vt:lpstr>Презентация PowerPoint</vt:lpstr>
      <vt:lpstr>Дидактическое пособие окажет помощь в обучении детей среднего и старшего дошкольного возраста по всем темам образовательной программы, так как можно менять материал в зависимости от тем. Оно поможет поддержать детскую инициативу в дидактических играх, развить познавательный интерес ребенка, закрепить знания об окружающем мире, активизировать и обогатить словарный запас детей.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42</cp:revision>
  <dcterms:created xsi:type="dcterms:W3CDTF">2021-01-16T14:17:44Z</dcterms:created>
  <dcterms:modified xsi:type="dcterms:W3CDTF">2021-01-18T18:25:35Z</dcterms:modified>
</cp:coreProperties>
</file>