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15120"/>
            <a:ext cx="784887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b="1">
                <a:latin typeface="Times New Roman"/>
                <a:ea typeface="Calibri"/>
                <a:cs typeface="Times New Roman"/>
              </a:rPr>
              <a:t>Дайте </a:t>
            </a:r>
            <a:r>
              <a:rPr lang="ru-RU" b="1" smtClean="0">
                <a:latin typeface="Times New Roman"/>
                <a:ea typeface="Calibri"/>
                <a:cs typeface="Times New Roman"/>
              </a:rPr>
              <a:t>краткие ответы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 вопросы.</a:t>
            </a:r>
            <a:endParaRPr lang="ru-RU" b="1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Назовите автора сказа «Левша»</a:t>
            </a:r>
            <a:endParaRPr lang="ru-RU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Сколько глав в сказе?</a:t>
            </a:r>
            <a:endParaRPr lang="ru-RU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Откуда родом левша?</a:t>
            </a:r>
            <a:endParaRPr lang="ru-RU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чём заключалась уникальность блохи?</a:t>
            </a:r>
            <a:endParaRPr lang="ru-RU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 изменили блоху русские мастера?</a:t>
            </a:r>
            <a:endParaRPr lang="ru-RU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секрет англичан хотел передать левша царю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Что произошло с левшой после возвращения в Россию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Дайте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развёрнутые ответы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 вопросы (3-4 предложения)</a:t>
            </a:r>
            <a:endParaRPr lang="ru-RU" b="1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Сравните сказ и сказку (укажите сходства и различия этих жанров)</a:t>
            </a:r>
            <a:endParaRPr lang="ru-RU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Какова идея сказа «Левша»</a:t>
            </a:r>
            <a:endParaRPr lang="ru-RU" dirty="0"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чём сходство сказа «Левша»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стихотворения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«Железная дорога»?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808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89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Кутюр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2</cp:revision>
  <dcterms:created xsi:type="dcterms:W3CDTF">2016-12-22T03:02:17Z</dcterms:created>
  <dcterms:modified xsi:type="dcterms:W3CDTF">2019-03-15T21:35:22Z</dcterms:modified>
</cp:coreProperties>
</file>