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96" r:id="rId5"/>
    <p:sldId id="286" r:id="rId6"/>
    <p:sldId id="304" r:id="rId7"/>
    <p:sldId id="300" r:id="rId8"/>
    <p:sldId id="306" r:id="rId9"/>
    <p:sldId id="282" r:id="rId10"/>
    <p:sldId id="307" r:id="rId11"/>
    <p:sldId id="273" r:id="rId12"/>
    <p:sldId id="274" r:id="rId13"/>
    <p:sldId id="275" r:id="rId14"/>
    <p:sldId id="276" r:id="rId15"/>
    <p:sldId id="278" r:id="rId16"/>
    <p:sldId id="298" r:id="rId17"/>
    <p:sldId id="279" r:id="rId18"/>
    <p:sldId id="284" r:id="rId19"/>
    <p:sldId id="291" r:id="rId20"/>
    <p:sldId id="293" r:id="rId21"/>
    <p:sldId id="302" r:id="rId22"/>
    <p:sldId id="308" r:id="rId23"/>
    <p:sldId id="281" r:id="rId24"/>
    <p:sldId id="283" r:id="rId25"/>
    <p:sldId id="297" r:id="rId26"/>
    <p:sldId id="303" r:id="rId27"/>
    <p:sldId id="299" r:id="rId2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F89B43C-C5D4-4077-B951-4E0A8F0189FE}">
          <p14:sldIdLst>
            <p14:sldId id="296"/>
            <p14:sldId id="286"/>
            <p14:sldId id="304"/>
            <p14:sldId id="300"/>
            <p14:sldId id="306"/>
            <p14:sldId id="282"/>
            <p14:sldId id="307"/>
            <p14:sldId id="273"/>
            <p14:sldId id="274"/>
            <p14:sldId id="275"/>
            <p14:sldId id="276"/>
            <p14:sldId id="278"/>
            <p14:sldId id="298"/>
            <p14:sldId id="279"/>
            <p14:sldId id="284"/>
            <p14:sldId id="291"/>
            <p14:sldId id="293"/>
            <p14:sldId id="302"/>
            <p14:sldId id="308"/>
            <p14:sldId id="281"/>
            <p14:sldId id="283"/>
            <p14:sldId id="297"/>
            <p14:sldId id="303"/>
            <p14:sldId id="299"/>
          </p14:sldIdLst>
        </p14:section>
        <p14:section name="Раздел без заголовка" id="{02FC8B3A-5D1C-4827-BD46-FC0CB97C91D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1628" autoAdjust="0"/>
  </p:normalViewPr>
  <p:slideViewPr>
    <p:cSldViewPr snapToGrid="0" showGuides="1">
      <p:cViewPr varScale="1">
        <p:scale>
          <a:sx n="112" d="100"/>
          <a:sy n="112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63102322133394"/>
          <c:y val="0.11549298025856487"/>
          <c:w val="0.7166718759391717"/>
          <c:h val="0.70685564304461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года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100000"/>
                    <a:satMod val="137000"/>
                  </a:schemeClr>
                </a:gs>
                <a:gs pos="71000">
                  <a:schemeClr val="accent1">
                    <a:shade val="98000"/>
                    <a:satMod val="137000"/>
                  </a:schemeClr>
                </a:gs>
                <a:gs pos="100000">
                  <a:schemeClr val="accent1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Поиск информации и понимание прочитанного</c:v>
                </c:pt>
                <c:pt idx="1">
                  <c:v>Оценка информации</c:v>
                </c:pt>
                <c:pt idx="2">
                  <c:v>Преобразование и интерпретация информации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0C-48A5-BCE3-AADA571036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конец года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Поиск информации и понимание прочитанного</c:v>
                </c:pt>
                <c:pt idx="1">
                  <c:v>Оценка информации</c:v>
                </c:pt>
                <c:pt idx="2">
                  <c:v>Преобразование и интерпретация информации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3"/>
                <c:pt idx="0">
                  <c:v>4</c:v>
                </c:pt>
                <c:pt idx="1">
                  <c:v>3.5</c:v>
                </c:pt>
                <c:pt idx="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0C-48A5-BCE3-AADA57103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04781104"/>
        <c:axId val="404782352"/>
      </c:barChart>
      <c:catAx>
        <c:axId val="40478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4782352"/>
        <c:crosses val="autoZero"/>
        <c:auto val="1"/>
        <c:lblAlgn val="ctr"/>
        <c:lblOffset val="100"/>
        <c:noMultiLvlLbl val="0"/>
      </c:catAx>
      <c:valAx>
        <c:axId val="40478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478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63102322133394"/>
          <c:y val="0.11549298025856487"/>
          <c:w val="0.7166718759391717"/>
          <c:h val="0.70685564304461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года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shade val="100000"/>
                    <a:satMod val="137000"/>
                  </a:schemeClr>
                </a:gs>
                <a:gs pos="71000">
                  <a:schemeClr val="accent5">
                    <a:shade val="76000"/>
                    <a:shade val="98000"/>
                    <a:satMod val="137000"/>
                  </a:schemeClr>
                </a:gs>
                <a:gs pos="100000">
                  <a:schemeClr val="accent5">
                    <a:shade val="76000"/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Поиск информации и понимание прочитанного</c:v>
                </c:pt>
                <c:pt idx="1">
                  <c:v>Оценка информации</c:v>
                </c:pt>
                <c:pt idx="2">
                  <c:v>Преобразование и интерпретация информации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0C-48A5-BCE3-AADA571036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конец года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77000"/>
                    <a:shade val="100000"/>
                    <a:satMod val="137000"/>
                  </a:schemeClr>
                </a:gs>
                <a:gs pos="71000">
                  <a:schemeClr val="accent5">
                    <a:tint val="77000"/>
                    <a:shade val="98000"/>
                    <a:satMod val="137000"/>
                  </a:schemeClr>
                </a:gs>
                <a:gs pos="100000">
                  <a:schemeClr val="accent5">
                    <a:tint val="77000"/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Поиск информации и понимание прочитанного</c:v>
                </c:pt>
                <c:pt idx="1">
                  <c:v>Оценка информации</c:v>
                </c:pt>
                <c:pt idx="2">
                  <c:v>Преобразование и интерпретация информации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3"/>
                <c:pt idx="0">
                  <c:v>4</c:v>
                </c:pt>
                <c:pt idx="1">
                  <c:v>3.5</c:v>
                </c:pt>
                <c:pt idx="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0C-48A5-BCE3-AADA57103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04781104"/>
        <c:axId val="404782352"/>
      </c:barChart>
      <c:catAx>
        <c:axId val="40478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4782352"/>
        <c:crosses val="autoZero"/>
        <c:auto val="1"/>
        <c:lblAlgn val="ctr"/>
        <c:lblOffset val="100"/>
        <c:noMultiLvlLbl val="0"/>
      </c:catAx>
      <c:valAx>
        <c:axId val="40478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478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B62D9-4897-4850-BA4E-1FAAD0BE2A56}" type="doc">
      <dgm:prSet loTypeId="urn:microsoft.com/office/officeart/2005/8/layout/radial4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7956C8B-789D-4B42-A4A1-653EA5887BB4}">
      <dgm:prSet/>
      <dgm:spPr/>
      <dgm:t>
        <a:bodyPr/>
        <a:lstStyle/>
        <a:p>
          <a:pPr rtl="0"/>
          <a:r>
            <a:rPr lang="ru-RU" b="1" dirty="0" smtClean="0"/>
            <a:t>СМЫСЛОВОЕ ЧТЕНИЕ – МЕТАПРЕДМЕТНЫЙ НАВЫК </a:t>
          </a:r>
          <a:endParaRPr lang="ru-RU" b="1" dirty="0"/>
        </a:p>
      </dgm:t>
    </dgm:pt>
    <dgm:pt modelId="{C81C8E1A-7A8A-49A9-A026-E89CCFC532CA}" type="parTrans" cxnId="{EC8282F4-C898-408E-85B6-57F811FD2C5D}">
      <dgm:prSet/>
      <dgm:spPr/>
      <dgm:t>
        <a:bodyPr/>
        <a:lstStyle/>
        <a:p>
          <a:endParaRPr lang="ru-RU"/>
        </a:p>
      </dgm:t>
    </dgm:pt>
    <dgm:pt modelId="{82998568-FB59-4A01-ADEB-6006C8FBC731}" type="sibTrans" cxnId="{EC8282F4-C898-408E-85B6-57F811FD2C5D}">
      <dgm:prSet/>
      <dgm:spPr/>
      <dgm:t>
        <a:bodyPr/>
        <a:lstStyle/>
        <a:p>
          <a:endParaRPr lang="ru-RU"/>
        </a:p>
      </dgm:t>
    </dgm:pt>
    <dgm:pt modelId="{F8E63D19-948B-4D4F-8029-80FC6063B5D5}">
      <dgm:prSet custT="1"/>
      <dgm:spPr/>
      <dgm:t>
        <a:bodyPr/>
        <a:lstStyle/>
        <a:p>
          <a:r>
            <a:rPr lang="ru-RU" sz="1600" b="1" dirty="0" smtClean="0"/>
            <a:t>В ЛИЧНОСТНЫЕ УУД -</a:t>
          </a:r>
          <a:r>
            <a:rPr lang="ru-RU" sz="1400" dirty="0" smtClean="0"/>
            <a:t>МОТИВАЦИЯ ЧТЕНИЯ, МОТИВЫ УЧЕНИЯ, ОТНОШЕНИЕ К СЕБЕ И К ШКОЛЕ</a:t>
          </a:r>
          <a:endParaRPr lang="ru-RU" sz="1400" dirty="0"/>
        </a:p>
      </dgm:t>
    </dgm:pt>
    <dgm:pt modelId="{6BC47B2A-7134-4A83-B166-EC46A1D4A82C}" type="parTrans" cxnId="{861A8258-33A6-45A8-BFDF-951ACCC30B38}">
      <dgm:prSet/>
      <dgm:spPr/>
      <dgm:t>
        <a:bodyPr/>
        <a:lstStyle/>
        <a:p>
          <a:endParaRPr lang="ru-RU"/>
        </a:p>
      </dgm:t>
    </dgm:pt>
    <dgm:pt modelId="{C6574779-80B4-4625-B85B-2C0B084C7B79}" type="sibTrans" cxnId="{861A8258-33A6-45A8-BFDF-951ACCC30B38}">
      <dgm:prSet/>
      <dgm:spPr/>
      <dgm:t>
        <a:bodyPr/>
        <a:lstStyle/>
        <a:p>
          <a:endParaRPr lang="ru-RU"/>
        </a:p>
      </dgm:t>
    </dgm:pt>
    <dgm:pt modelId="{C196BE18-DFC5-445F-ADED-52FB18245D19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 smtClean="0"/>
            <a:t> В РЕГУЛЯТИВНЫЕ УУД – </a:t>
          </a:r>
        </a:p>
        <a:p>
          <a:pPr>
            <a:spcAft>
              <a:spcPts val="0"/>
            </a:spcAft>
          </a:pPr>
          <a:r>
            <a:rPr lang="ru-RU" sz="1400" dirty="0" smtClean="0"/>
            <a:t>ПРИНЯТИЕ УЧЕНИКОМ УЧЕБНОЙ ЗАДАЧИ, ПРОИЗВОЛЬНАЯ РЕГУЛЯЦИЯ ДЕЯТЕЛЬНОСТИ</a:t>
          </a:r>
          <a:endParaRPr lang="ru-RU" sz="1400" dirty="0"/>
        </a:p>
      </dgm:t>
    </dgm:pt>
    <dgm:pt modelId="{9FEEDE1D-3C44-4F19-9ED3-E5456FD0F0FE}" type="parTrans" cxnId="{A722B737-C0B1-44ED-952A-B158F08EB277}">
      <dgm:prSet/>
      <dgm:spPr/>
      <dgm:t>
        <a:bodyPr/>
        <a:lstStyle/>
        <a:p>
          <a:endParaRPr lang="ru-RU"/>
        </a:p>
      </dgm:t>
    </dgm:pt>
    <dgm:pt modelId="{77889E32-FDE4-4C52-AB1A-536253B47913}" type="sibTrans" cxnId="{A722B737-C0B1-44ED-952A-B158F08EB277}">
      <dgm:prSet/>
      <dgm:spPr/>
      <dgm:t>
        <a:bodyPr/>
        <a:lstStyle/>
        <a:p>
          <a:endParaRPr lang="ru-RU"/>
        </a:p>
      </dgm:t>
    </dgm:pt>
    <dgm:pt modelId="{B5BA8977-DA90-4EEB-82CD-3F8197259E44}">
      <dgm:prSet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600" b="1" dirty="0" smtClean="0"/>
            <a:t>В  ПОЗНАВАТЕЛЬНЫЕ УУД – 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ЛОГИЧЕСКОЕ И АБСТРАКТНОЕ МЫШЛЕНИЕ, ОПЕРАТИВНАЯ ПАМЯТЬ, ТВОРЧЕСКОЕ ВООБРАЖЕНИЕ,КОНЦЕНТРАЦИЯ ВНИМАНИЯ, ОБЪЕМ СЛОВАРЯ</a:t>
          </a:r>
          <a:endParaRPr lang="ru-RU" sz="1400" dirty="0"/>
        </a:p>
      </dgm:t>
    </dgm:pt>
    <dgm:pt modelId="{2DE1E5EC-EF39-40CC-B5D9-5D2FFB7BAE43}" type="sibTrans" cxnId="{BD0DA425-104F-4C9B-A64B-4990F2A3C284}">
      <dgm:prSet/>
      <dgm:spPr/>
      <dgm:t>
        <a:bodyPr/>
        <a:lstStyle/>
        <a:p>
          <a:endParaRPr lang="ru-RU"/>
        </a:p>
      </dgm:t>
    </dgm:pt>
    <dgm:pt modelId="{6644B0A5-D252-487E-9883-B671888F00A2}" type="parTrans" cxnId="{BD0DA425-104F-4C9B-A64B-4990F2A3C284}">
      <dgm:prSet/>
      <dgm:spPr/>
      <dgm:t>
        <a:bodyPr/>
        <a:lstStyle/>
        <a:p>
          <a:endParaRPr lang="ru-RU"/>
        </a:p>
      </dgm:t>
    </dgm:pt>
    <dgm:pt modelId="{656A3C98-BD43-46B8-A984-B512D740B028}">
      <dgm:prSet custT="1"/>
      <dgm:spPr/>
      <dgm:t>
        <a:bodyPr/>
        <a:lstStyle/>
        <a:p>
          <a:r>
            <a:rPr lang="ru-RU" sz="1600" b="1" dirty="0" smtClean="0"/>
            <a:t> В КОМУНИКАТИВНЫЕ УУД </a:t>
          </a:r>
          <a:r>
            <a:rPr lang="ru-RU" sz="1400" dirty="0" smtClean="0"/>
            <a:t>- РАЗВИТИЕ ОСНОВНЫХ ВИДОВ РЕЧЕВОЙ ДЕЯТЕЛЬНОСТИ</a:t>
          </a:r>
          <a:endParaRPr lang="ru-RU" sz="1400" dirty="0"/>
        </a:p>
      </dgm:t>
    </dgm:pt>
    <dgm:pt modelId="{7431ADE4-212B-4A24-A34F-27E1D9EF3614}" type="parTrans" cxnId="{94CA3983-395B-444C-84C4-8A065E0330AD}">
      <dgm:prSet/>
      <dgm:spPr/>
      <dgm:t>
        <a:bodyPr/>
        <a:lstStyle/>
        <a:p>
          <a:endParaRPr lang="ru-RU"/>
        </a:p>
      </dgm:t>
    </dgm:pt>
    <dgm:pt modelId="{037C89BE-545D-4EA7-890F-FFE8DA4CAE8F}" type="sibTrans" cxnId="{94CA3983-395B-444C-84C4-8A065E0330AD}">
      <dgm:prSet/>
      <dgm:spPr/>
      <dgm:t>
        <a:bodyPr/>
        <a:lstStyle/>
        <a:p>
          <a:endParaRPr lang="ru-RU"/>
        </a:p>
      </dgm:t>
    </dgm:pt>
    <dgm:pt modelId="{2E57A8C4-C7AB-4A21-87A7-A617465FD4FA}">
      <dgm:prSet custT="1"/>
      <dgm:spPr/>
      <dgm:t>
        <a:bodyPr/>
        <a:lstStyle/>
        <a:p>
          <a:r>
            <a:rPr lang="ru-RU" sz="1400" b="1" dirty="0" smtClean="0"/>
            <a:t>САМООБРАЗОВАНИЕ</a:t>
          </a:r>
          <a:endParaRPr lang="ru-RU" sz="1400" b="1" dirty="0"/>
        </a:p>
      </dgm:t>
    </dgm:pt>
    <dgm:pt modelId="{B8E41946-4BF5-4A33-88D7-D708D72F7F57}" type="parTrans" cxnId="{DA3C1B2E-58D4-481B-87A7-1318338E05B3}">
      <dgm:prSet/>
      <dgm:spPr/>
      <dgm:t>
        <a:bodyPr/>
        <a:lstStyle/>
        <a:p>
          <a:endParaRPr lang="ru-RU"/>
        </a:p>
      </dgm:t>
    </dgm:pt>
    <dgm:pt modelId="{43F518EC-D936-4D5B-B666-070BC68ACA6B}" type="sibTrans" cxnId="{DA3C1B2E-58D4-481B-87A7-1318338E05B3}">
      <dgm:prSet/>
      <dgm:spPr/>
      <dgm:t>
        <a:bodyPr/>
        <a:lstStyle/>
        <a:p>
          <a:endParaRPr lang="ru-RU"/>
        </a:p>
      </dgm:t>
    </dgm:pt>
    <dgm:pt modelId="{4513B4C1-396C-4CE2-9201-BD46CA26FA97}">
      <dgm:prSet custT="1"/>
      <dgm:spPr/>
      <dgm:t>
        <a:bodyPr/>
        <a:lstStyle/>
        <a:p>
          <a:r>
            <a:rPr lang="ru-RU" sz="1400" b="1" dirty="0" smtClean="0"/>
            <a:t>ДОПОЛНИТЕЛЬНОЕ ОБРАЗОВАНИЕ</a:t>
          </a:r>
          <a:endParaRPr lang="ru-RU" sz="1400" b="1" dirty="0"/>
        </a:p>
      </dgm:t>
    </dgm:pt>
    <dgm:pt modelId="{F76CA774-A130-4CF5-BBFA-764C966F7185}" type="parTrans" cxnId="{97DA3C83-2532-47E1-B39E-F87BE2E5B472}">
      <dgm:prSet/>
      <dgm:spPr/>
      <dgm:t>
        <a:bodyPr/>
        <a:lstStyle/>
        <a:p>
          <a:endParaRPr lang="ru-RU"/>
        </a:p>
      </dgm:t>
    </dgm:pt>
    <dgm:pt modelId="{318634E0-59EE-4CCF-9FEE-A2755D30BA99}" type="sibTrans" cxnId="{97DA3C83-2532-47E1-B39E-F87BE2E5B472}">
      <dgm:prSet/>
      <dgm:spPr/>
      <dgm:t>
        <a:bodyPr/>
        <a:lstStyle/>
        <a:p>
          <a:endParaRPr lang="ru-RU"/>
        </a:p>
      </dgm:t>
    </dgm:pt>
    <dgm:pt modelId="{98325CC3-7FCE-4972-BE0D-8697B6F266E6}">
      <dgm:prSet custT="1"/>
      <dgm:spPr/>
      <dgm:t>
        <a:bodyPr/>
        <a:lstStyle/>
        <a:p>
          <a:r>
            <a:rPr lang="ru-RU" sz="1400" b="1" dirty="0" smtClean="0"/>
            <a:t>СИСТЕМА ВОСПИТАТЕЛЬНОЙ РАБОТЫ</a:t>
          </a:r>
          <a:endParaRPr lang="ru-RU" sz="1400" b="1" dirty="0"/>
        </a:p>
      </dgm:t>
    </dgm:pt>
    <dgm:pt modelId="{818CFFB0-E0D9-4C2F-A36D-C842123EE2E8}" type="parTrans" cxnId="{15099E39-439A-4248-A6AD-A0678E1E351B}">
      <dgm:prSet/>
      <dgm:spPr/>
      <dgm:t>
        <a:bodyPr/>
        <a:lstStyle/>
        <a:p>
          <a:endParaRPr lang="ru-RU"/>
        </a:p>
      </dgm:t>
    </dgm:pt>
    <dgm:pt modelId="{2CBFD770-F249-446A-B89B-047231153366}" type="sibTrans" cxnId="{15099E39-439A-4248-A6AD-A0678E1E351B}">
      <dgm:prSet/>
      <dgm:spPr/>
      <dgm:t>
        <a:bodyPr/>
        <a:lstStyle/>
        <a:p>
          <a:endParaRPr lang="ru-RU"/>
        </a:p>
      </dgm:t>
    </dgm:pt>
    <dgm:pt modelId="{FD69E65D-AA9D-478C-BE43-8BE43D16F860}">
      <dgm:prSet custT="1"/>
      <dgm:spPr/>
      <dgm:t>
        <a:bodyPr/>
        <a:lstStyle/>
        <a:p>
          <a:r>
            <a:rPr lang="ru-RU" sz="1400" b="1" dirty="0" smtClean="0"/>
            <a:t>БАЗОВЫЙ УЧЕБНЫЙ ПРОЦЕСС</a:t>
          </a:r>
          <a:endParaRPr lang="ru-RU" sz="1400" b="1" dirty="0"/>
        </a:p>
      </dgm:t>
    </dgm:pt>
    <dgm:pt modelId="{05C137FC-7772-4165-A315-BD3B24079C5A}" type="parTrans" cxnId="{7DFA5BED-ABE8-4FF5-8C0C-0ED66F8557B1}">
      <dgm:prSet/>
      <dgm:spPr/>
      <dgm:t>
        <a:bodyPr/>
        <a:lstStyle/>
        <a:p>
          <a:endParaRPr lang="ru-RU"/>
        </a:p>
      </dgm:t>
    </dgm:pt>
    <dgm:pt modelId="{F44475B9-C5EA-4719-A1A5-24074F1C2ACE}" type="sibTrans" cxnId="{7DFA5BED-ABE8-4FF5-8C0C-0ED66F8557B1}">
      <dgm:prSet/>
      <dgm:spPr/>
      <dgm:t>
        <a:bodyPr/>
        <a:lstStyle/>
        <a:p>
          <a:endParaRPr lang="ru-RU"/>
        </a:p>
      </dgm:t>
    </dgm:pt>
    <dgm:pt modelId="{3E821444-DDD3-4784-A917-450B6086832B}" type="pres">
      <dgm:prSet presAssocID="{8A4B62D9-4897-4850-BA4E-1FAAD0BE2A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C30DE5-1A3C-449E-BF9D-0BC4D5BF37AF}" type="pres">
      <dgm:prSet presAssocID="{17956C8B-789D-4B42-A4A1-653EA5887BB4}" presName="centerShape" presStyleLbl="node0" presStyleIdx="0" presStyleCnt="1" custScaleX="170551" custScaleY="101749" custLinFactNeighborX="-6309" custLinFactNeighborY="-19626"/>
      <dgm:spPr/>
      <dgm:t>
        <a:bodyPr/>
        <a:lstStyle/>
        <a:p>
          <a:endParaRPr lang="ru-RU"/>
        </a:p>
      </dgm:t>
    </dgm:pt>
    <dgm:pt modelId="{712B339D-B7F1-4224-ACA9-4C3FA5F7ADE3}" type="pres">
      <dgm:prSet presAssocID="{6BC47B2A-7134-4A83-B166-EC46A1D4A82C}" presName="parTrans" presStyleLbl="bgSibTrans2D1" presStyleIdx="0" presStyleCnt="8" custAng="11834762" custScaleX="46651" custScaleY="46651" custLinFactNeighborX="33622" custLinFactNeighborY="-28100"/>
      <dgm:spPr/>
      <dgm:t>
        <a:bodyPr/>
        <a:lstStyle/>
        <a:p>
          <a:endParaRPr lang="ru-RU"/>
        </a:p>
      </dgm:t>
    </dgm:pt>
    <dgm:pt modelId="{25E85EAD-E4A0-4DD9-B5E5-30E341165FFE}" type="pres">
      <dgm:prSet presAssocID="{F8E63D19-948B-4D4F-8029-80FC6063B5D5}" presName="node" presStyleLbl="node1" presStyleIdx="0" presStyleCnt="8" custScaleX="194058" custScaleY="113724" custRadScaleRad="112265" custRadScaleInc="123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2048F-E7A5-4AFB-871B-2D2710A76943}" type="pres">
      <dgm:prSet presAssocID="{9FEEDE1D-3C44-4F19-9ED3-E5456FD0F0FE}" presName="parTrans" presStyleLbl="bgSibTrans2D1" presStyleIdx="1" presStyleCnt="8" custAng="12126861" custScaleX="32045" custScaleY="46651" custLinFactNeighborX="32326" custLinFactNeighborY="34207"/>
      <dgm:spPr/>
      <dgm:t>
        <a:bodyPr/>
        <a:lstStyle/>
        <a:p>
          <a:endParaRPr lang="ru-RU"/>
        </a:p>
      </dgm:t>
    </dgm:pt>
    <dgm:pt modelId="{4A1D702D-77E5-4AF9-96CD-0B4995B41E8A}" type="pres">
      <dgm:prSet presAssocID="{C196BE18-DFC5-445F-ADED-52FB18245D19}" presName="node" presStyleLbl="node1" presStyleIdx="1" presStyleCnt="8" custScaleX="249247" custScaleY="106457" custRadScaleRad="124515" custRadScaleInc="121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F5877-03D4-4E83-9843-211AF7EB6751}" type="pres">
      <dgm:prSet presAssocID="{6644B0A5-D252-487E-9883-B671888F00A2}" presName="parTrans" presStyleLbl="bgSibTrans2D1" presStyleIdx="2" presStyleCnt="8" custAng="10458798" custScaleX="42410" custScaleY="42410" custLinFactNeighborX="-39838" custLinFactNeighborY="60916"/>
      <dgm:spPr/>
      <dgm:t>
        <a:bodyPr/>
        <a:lstStyle/>
        <a:p>
          <a:endParaRPr lang="ru-RU"/>
        </a:p>
      </dgm:t>
    </dgm:pt>
    <dgm:pt modelId="{ECDFB986-F59E-46AA-A6E8-1150E1690A6C}" type="pres">
      <dgm:prSet presAssocID="{B5BA8977-DA90-4EEB-82CD-3F8197259E44}" presName="node" presStyleLbl="node1" presStyleIdx="2" presStyleCnt="8" custScaleX="287667" custScaleY="129042" custRadScaleRad="116604" custRadScaleInc="306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3344F-B820-412F-943A-B60F3308D6E0}" type="pres">
      <dgm:prSet presAssocID="{7431ADE4-212B-4A24-A34F-27E1D9EF3614}" presName="parTrans" presStyleLbl="bgSibTrans2D1" presStyleIdx="3" presStyleCnt="8" custAng="9426168" custScaleX="46651" custScaleY="46651" custLinFactNeighborX="-46585" custLinFactNeighborY="-49399"/>
      <dgm:spPr/>
      <dgm:t>
        <a:bodyPr/>
        <a:lstStyle/>
        <a:p>
          <a:endParaRPr lang="ru-RU"/>
        </a:p>
      </dgm:t>
    </dgm:pt>
    <dgm:pt modelId="{A785BE78-A6B2-4894-8B3A-D3B84B3C2B24}" type="pres">
      <dgm:prSet presAssocID="{656A3C98-BD43-46B8-A984-B512D740B028}" presName="node" presStyleLbl="node1" presStyleIdx="3" presStyleCnt="8" custScaleX="205847" custRadScaleRad="90415" custRadScaleInc="294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7662A-906F-4DA3-A0A1-4C3F1A44E23E}" type="pres">
      <dgm:prSet presAssocID="{B8E41946-4BF5-4A33-88D7-D708D72F7F57}" presName="parTrans" presStyleLbl="bgSibTrans2D1" presStyleIdx="4" presStyleCnt="8" custScaleX="68302" custScaleY="68302" custLinFactNeighborX="-20305" custLinFactNeighborY="-35606"/>
      <dgm:spPr/>
      <dgm:t>
        <a:bodyPr/>
        <a:lstStyle/>
        <a:p>
          <a:endParaRPr lang="ru-RU"/>
        </a:p>
      </dgm:t>
    </dgm:pt>
    <dgm:pt modelId="{A92865CA-60CE-4FA0-9DAD-4771D914DB94}" type="pres">
      <dgm:prSet presAssocID="{2E57A8C4-C7AB-4A21-87A7-A617465FD4FA}" presName="node" presStyleLbl="node1" presStyleIdx="4" presStyleCnt="8" custScaleX="141747" custRadScaleRad="83563" custRadScaleInc="314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11BBB-97FA-471F-B751-BDBF27B15993}" type="pres">
      <dgm:prSet presAssocID="{F76CA774-A130-4CF5-BBFA-764C966F7185}" presName="parTrans" presStyleLbl="bgSibTrans2D1" presStyleIdx="5" presStyleCnt="8" custScaleX="68302" custScaleY="68302" custLinFactNeighborX="-4644" custLinFactNeighborY="-57370"/>
      <dgm:spPr/>
      <dgm:t>
        <a:bodyPr/>
        <a:lstStyle/>
        <a:p>
          <a:endParaRPr lang="ru-RU"/>
        </a:p>
      </dgm:t>
    </dgm:pt>
    <dgm:pt modelId="{B029E77C-A064-472A-B5A5-0B1218022A8D}" type="pres">
      <dgm:prSet presAssocID="{4513B4C1-396C-4CE2-9201-BD46CA26FA97}" presName="node" presStyleLbl="node1" presStyleIdx="5" presStyleCnt="8" custScaleX="141747" custRadScaleRad="52797" custRadScaleInc="343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826E2-703D-4965-B946-E1AA282333EC}" type="pres">
      <dgm:prSet presAssocID="{818CFFB0-E0D9-4C2F-A36D-C842123EE2E8}" presName="parTrans" presStyleLbl="bgSibTrans2D1" presStyleIdx="6" presStyleCnt="8" custScaleX="75132" custScaleY="75132" custLinFactNeighborX="12330" custLinFactNeighborY="-42496"/>
      <dgm:spPr/>
      <dgm:t>
        <a:bodyPr/>
        <a:lstStyle/>
        <a:p>
          <a:endParaRPr lang="ru-RU"/>
        </a:p>
      </dgm:t>
    </dgm:pt>
    <dgm:pt modelId="{A9159FAB-5298-4CC4-9A78-3BC1B66767C1}" type="pres">
      <dgm:prSet presAssocID="{98325CC3-7FCE-4972-BE0D-8697B6F266E6}" presName="node" presStyleLbl="node1" presStyleIdx="6" presStyleCnt="8" custScaleX="141747" custRadScaleRad="50008" custRadScaleInc="77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3323DE-34C7-4919-99BD-63667E874FE4}" type="pres">
      <dgm:prSet presAssocID="{05C137FC-7772-4165-A315-BD3B24079C5A}" presName="parTrans" presStyleLbl="bgSibTrans2D1" presStyleIdx="7" presStyleCnt="8" custScaleX="56448" custScaleY="56448" custLinFactNeighborX="15318" custLinFactNeighborY="-64288"/>
      <dgm:spPr/>
      <dgm:t>
        <a:bodyPr/>
        <a:lstStyle/>
        <a:p>
          <a:endParaRPr lang="ru-RU"/>
        </a:p>
      </dgm:t>
    </dgm:pt>
    <dgm:pt modelId="{C44C380C-92A7-4F2A-8CF4-339D55E4EBCC}" type="pres">
      <dgm:prSet presAssocID="{FD69E65D-AA9D-478C-BE43-8BE43D16F860}" presName="node" presStyleLbl="node1" presStyleIdx="7" presStyleCnt="8" custScaleX="115000" custRadScaleRad="92618" custRadScaleInc="-780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099E39-439A-4248-A6AD-A0678E1E351B}" srcId="{17956C8B-789D-4B42-A4A1-653EA5887BB4}" destId="{98325CC3-7FCE-4972-BE0D-8697B6F266E6}" srcOrd="6" destOrd="0" parTransId="{818CFFB0-E0D9-4C2F-A36D-C842123EE2E8}" sibTransId="{2CBFD770-F249-446A-B89B-047231153366}"/>
    <dgm:cxn modelId="{2CB7362F-DDFD-4C11-906D-6D1885000A9A}" type="presOf" srcId="{05C137FC-7772-4165-A315-BD3B24079C5A}" destId="{8F3323DE-34C7-4919-99BD-63667E874FE4}" srcOrd="0" destOrd="0" presId="urn:microsoft.com/office/officeart/2005/8/layout/radial4"/>
    <dgm:cxn modelId="{35EB6BD7-D836-44D6-943B-34181338A19D}" type="presOf" srcId="{B8E41946-4BF5-4A33-88D7-D708D72F7F57}" destId="{2B77662A-906F-4DA3-A0A1-4C3F1A44E23E}" srcOrd="0" destOrd="0" presId="urn:microsoft.com/office/officeart/2005/8/layout/radial4"/>
    <dgm:cxn modelId="{574D2327-C3E9-4D5C-B2AC-7C63D4951EAF}" type="presOf" srcId="{FD69E65D-AA9D-478C-BE43-8BE43D16F860}" destId="{C44C380C-92A7-4F2A-8CF4-339D55E4EBCC}" srcOrd="0" destOrd="0" presId="urn:microsoft.com/office/officeart/2005/8/layout/radial4"/>
    <dgm:cxn modelId="{7DFA5BED-ABE8-4FF5-8C0C-0ED66F8557B1}" srcId="{17956C8B-789D-4B42-A4A1-653EA5887BB4}" destId="{FD69E65D-AA9D-478C-BE43-8BE43D16F860}" srcOrd="7" destOrd="0" parTransId="{05C137FC-7772-4165-A315-BD3B24079C5A}" sibTransId="{F44475B9-C5EA-4719-A1A5-24074F1C2ACE}"/>
    <dgm:cxn modelId="{281C763C-2670-4488-BF66-95BACFE2B924}" type="presOf" srcId="{2E57A8C4-C7AB-4A21-87A7-A617465FD4FA}" destId="{A92865CA-60CE-4FA0-9DAD-4771D914DB94}" srcOrd="0" destOrd="0" presId="urn:microsoft.com/office/officeart/2005/8/layout/radial4"/>
    <dgm:cxn modelId="{DCED7F26-DD1C-4906-B1D8-0968F071A3C9}" type="presOf" srcId="{6644B0A5-D252-487E-9883-B671888F00A2}" destId="{A9FF5877-03D4-4E83-9843-211AF7EB6751}" srcOrd="0" destOrd="0" presId="urn:microsoft.com/office/officeart/2005/8/layout/radial4"/>
    <dgm:cxn modelId="{40008E44-D995-4F11-9474-526FBADCB8C2}" type="presOf" srcId="{C196BE18-DFC5-445F-ADED-52FB18245D19}" destId="{4A1D702D-77E5-4AF9-96CD-0B4995B41E8A}" srcOrd="0" destOrd="0" presId="urn:microsoft.com/office/officeart/2005/8/layout/radial4"/>
    <dgm:cxn modelId="{25CE2852-2394-46D0-AD5C-89E450DA9190}" type="presOf" srcId="{818CFFB0-E0D9-4C2F-A36D-C842123EE2E8}" destId="{1D8826E2-703D-4965-B946-E1AA282333EC}" srcOrd="0" destOrd="0" presId="urn:microsoft.com/office/officeart/2005/8/layout/radial4"/>
    <dgm:cxn modelId="{63E69262-0624-498B-B30B-924611ADD5BB}" type="presOf" srcId="{6BC47B2A-7134-4A83-B166-EC46A1D4A82C}" destId="{712B339D-B7F1-4224-ACA9-4C3FA5F7ADE3}" srcOrd="0" destOrd="0" presId="urn:microsoft.com/office/officeart/2005/8/layout/radial4"/>
    <dgm:cxn modelId="{F711EA54-14E1-4402-825F-DB745EFCBFB5}" type="presOf" srcId="{4513B4C1-396C-4CE2-9201-BD46CA26FA97}" destId="{B029E77C-A064-472A-B5A5-0B1218022A8D}" srcOrd="0" destOrd="0" presId="urn:microsoft.com/office/officeart/2005/8/layout/radial4"/>
    <dgm:cxn modelId="{EC8282F4-C898-408E-85B6-57F811FD2C5D}" srcId="{8A4B62D9-4897-4850-BA4E-1FAAD0BE2A56}" destId="{17956C8B-789D-4B42-A4A1-653EA5887BB4}" srcOrd="0" destOrd="0" parTransId="{C81C8E1A-7A8A-49A9-A026-E89CCFC532CA}" sibTransId="{82998568-FB59-4A01-ADEB-6006C8FBC731}"/>
    <dgm:cxn modelId="{7454EC57-6B77-4FC3-918D-F119520ECF7B}" type="presOf" srcId="{7431ADE4-212B-4A24-A34F-27E1D9EF3614}" destId="{EA03344F-B820-412F-943A-B60F3308D6E0}" srcOrd="0" destOrd="0" presId="urn:microsoft.com/office/officeart/2005/8/layout/radial4"/>
    <dgm:cxn modelId="{A722B737-C0B1-44ED-952A-B158F08EB277}" srcId="{17956C8B-789D-4B42-A4A1-653EA5887BB4}" destId="{C196BE18-DFC5-445F-ADED-52FB18245D19}" srcOrd="1" destOrd="0" parTransId="{9FEEDE1D-3C44-4F19-9ED3-E5456FD0F0FE}" sibTransId="{77889E32-FDE4-4C52-AB1A-536253B47913}"/>
    <dgm:cxn modelId="{861A8258-33A6-45A8-BFDF-951ACCC30B38}" srcId="{17956C8B-789D-4B42-A4A1-653EA5887BB4}" destId="{F8E63D19-948B-4D4F-8029-80FC6063B5D5}" srcOrd="0" destOrd="0" parTransId="{6BC47B2A-7134-4A83-B166-EC46A1D4A82C}" sibTransId="{C6574779-80B4-4625-B85B-2C0B084C7B79}"/>
    <dgm:cxn modelId="{E1C34AC4-E5E1-4E24-9320-B6742BCAC53E}" type="presOf" srcId="{8A4B62D9-4897-4850-BA4E-1FAAD0BE2A56}" destId="{3E821444-DDD3-4784-A917-450B6086832B}" srcOrd="0" destOrd="0" presId="urn:microsoft.com/office/officeart/2005/8/layout/radial4"/>
    <dgm:cxn modelId="{DA3C1B2E-58D4-481B-87A7-1318338E05B3}" srcId="{17956C8B-789D-4B42-A4A1-653EA5887BB4}" destId="{2E57A8C4-C7AB-4A21-87A7-A617465FD4FA}" srcOrd="4" destOrd="0" parTransId="{B8E41946-4BF5-4A33-88D7-D708D72F7F57}" sibTransId="{43F518EC-D936-4D5B-B666-070BC68ACA6B}"/>
    <dgm:cxn modelId="{7E63A148-FFAF-43EB-9D75-D6B4AD2BCA47}" type="presOf" srcId="{B5BA8977-DA90-4EEB-82CD-3F8197259E44}" destId="{ECDFB986-F59E-46AA-A6E8-1150E1690A6C}" srcOrd="0" destOrd="0" presId="urn:microsoft.com/office/officeart/2005/8/layout/radial4"/>
    <dgm:cxn modelId="{B39C91D6-A11A-4006-9956-1785C056B4DC}" type="presOf" srcId="{F8E63D19-948B-4D4F-8029-80FC6063B5D5}" destId="{25E85EAD-E4A0-4DD9-B5E5-30E341165FFE}" srcOrd="0" destOrd="0" presId="urn:microsoft.com/office/officeart/2005/8/layout/radial4"/>
    <dgm:cxn modelId="{6146B03D-4042-4E91-9F19-FF60CCC716BD}" type="presOf" srcId="{9FEEDE1D-3C44-4F19-9ED3-E5456FD0F0FE}" destId="{9D22048F-E7A5-4AFB-871B-2D2710A76943}" srcOrd="0" destOrd="0" presId="urn:microsoft.com/office/officeart/2005/8/layout/radial4"/>
    <dgm:cxn modelId="{22B60247-50F9-418B-A858-0466FE1222E6}" type="presOf" srcId="{98325CC3-7FCE-4972-BE0D-8697B6F266E6}" destId="{A9159FAB-5298-4CC4-9A78-3BC1B66767C1}" srcOrd="0" destOrd="0" presId="urn:microsoft.com/office/officeart/2005/8/layout/radial4"/>
    <dgm:cxn modelId="{4A0AEF93-9FD5-485F-A5F1-70562A68887E}" type="presOf" srcId="{17956C8B-789D-4B42-A4A1-653EA5887BB4}" destId="{27C30DE5-1A3C-449E-BF9D-0BC4D5BF37AF}" srcOrd="0" destOrd="0" presId="urn:microsoft.com/office/officeart/2005/8/layout/radial4"/>
    <dgm:cxn modelId="{97DA3C83-2532-47E1-B39E-F87BE2E5B472}" srcId="{17956C8B-789D-4B42-A4A1-653EA5887BB4}" destId="{4513B4C1-396C-4CE2-9201-BD46CA26FA97}" srcOrd="5" destOrd="0" parTransId="{F76CA774-A130-4CF5-BBFA-764C966F7185}" sibTransId="{318634E0-59EE-4CCF-9FEE-A2755D30BA99}"/>
    <dgm:cxn modelId="{BD0DA425-104F-4C9B-A64B-4990F2A3C284}" srcId="{17956C8B-789D-4B42-A4A1-653EA5887BB4}" destId="{B5BA8977-DA90-4EEB-82CD-3F8197259E44}" srcOrd="2" destOrd="0" parTransId="{6644B0A5-D252-487E-9883-B671888F00A2}" sibTransId="{2DE1E5EC-EF39-40CC-B5D9-5D2FFB7BAE43}"/>
    <dgm:cxn modelId="{94CA3983-395B-444C-84C4-8A065E0330AD}" srcId="{17956C8B-789D-4B42-A4A1-653EA5887BB4}" destId="{656A3C98-BD43-46B8-A984-B512D740B028}" srcOrd="3" destOrd="0" parTransId="{7431ADE4-212B-4A24-A34F-27E1D9EF3614}" sibTransId="{037C89BE-545D-4EA7-890F-FFE8DA4CAE8F}"/>
    <dgm:cxn modelId="{AF54CFDB-18E5-467B-930E-BF6A7B71AFE8}" type="presOf" srcId="{F76CA774-A130-4CF5-BBFA-764C966F7185}" destId="{DD011BBB-97FA-471F-B751-BDBF27B15993}" srcOrd="0" destOrd="0" presId="urn:microsoft.com/office/officeart/2005/8/layout/radial4"/>
    <dgm:cxn modelId="{741FFFB0-C877-4DCA-BC9F-B46ABD0F6804}" type="presOf" srcId="{656A3C98-BD43-46B8-A984-B512D740B028}" destId="{A785BE78-A6B2-4894-8B3A-D3B84B3C2B24}" srcOrd="0" destOrd="0" presId="urn:microsoft.com/office/officeart/2005/8/layout/radial4"/>
    <dgm:cxn modelId="{E77DC82C-0914-4B94-AAE2-36320B173BF8}" type="presParOf" srcId="{3E821444-DDD3-4784-A917-450B6086832B}" destId="{27C30DE5-1A3C-449E-BF9D-0BC4D5BF37AF}" srcOrd="0" destOrd="0" presId="urn:microsoft.com/office/officeart/2005/8/layout/radial4"/>
    <dgm:cxn modelId="{D05AFABF-5117-4ACB-B7DC-BD192B93D390}" type="presParOf" srcId="{3E821444-DDD3-4784-A917-450B6086832B}" destId="{712B339D-B7F1-4224-ACA9-4C3FA5F7ADE3}" srcOrd="1" destOrd="0" presId="urn:microsoft.com/office/officeart/2005/8/layout/radial4"/>
    <dgm:cxn modelId="{1CBBFD95-3636-4345-9322-D4E93609D3FB}" type="presParOf" srcId="{3E821444-DDD3-4784-A917-450B6086832B}" destId="{25E85EAD-E4A0-4DD9-B5E5-30E341165FFE}" srcOrd="2" destOrd="0" presId="urn:microsoft.com/office/officeart/2005/8/layout/radial4"/>
    <dgm:cxn modelId="{5B46EF5E-01BD-4D5C-8D6C-8BB10965CEC1}" type="presParOf" srcId="{3E821444-DDD3-4784-A917-450B6086832B}" destId="{9D22048F-E7A5-4AFB-871B-2D2710A76943}" srcOrd="3" destOrd="0" presId="urn:microsoft.com/office/officeart/2005/8/layout/radial4"/>
    <dgm:cxn modelId="{74FC370C-CFE7-4D5E-949E-2B867E42CCBD}" type="presParOf" srcId="{3E821444-DDD3-4784-A917-450B6086832B}" destId="{4A1D702D-77E5-4AF9-96CD-0B4995B41E8A}" srcOrd="4" destOrd="0" presId="urn:microsoft.com/office/officeart/2005/8/layout/radial4"/>
    <dgm:cxn modelId="{830EDA40-E79C-46D7-9A83-DCFD2FC80E51}" type="presParOf" srcId="{3E821444-DDD3-4784-A917-450B6086832B}" destId="{A9FF5877-03D4-4E83-9843-211AF7EB6751}" srcOrd="5" destOrd="0" presId="urn:microsoft.com/office/officeart/2005/8/layout/radial4"/>
    <dgm:cxn modelId="{246B6D55-7EB0-4ADD-ACDB-80A0757069D2}" type="presParOf" srcId="{3E821444-DDD3-4784-A917-450B6086832B}" destId="{ECDFB986-F59E-46AA-A6E8-1150E1690A6C}" srcOrd="6" destOrd="0" presId="urn:microsoft.com/office/officeart/2005/8/layout/radial4"/>
    <dgm:cxn modelId="{C0290BA9-6D92-4BC5-89FB-37EE1D7D49C1}" type="presParOf" srcId="{3E821444-DDD3-4784-A917-450B6086832B}" destId="{EA03344F-B820-412F-943A-B60F3308D6E0}" srcOrd="7" destOrd="0" presId="urn:microsoft.com/office/officeart/2005/8/layout/radial4"/>
    <dgm:cxn modelId="{53ECB018-1BAF-4729-8E48-45337ED435E1}" type="presParOf" srcId="{3E821444-DDD3-4784-A917-450B6086832B}" destId="{A785BE78-A6B2-4894-8B3A-D3B84B3C2B24}" srcOrd="8" destOrd="0" presId="urn:microsoft.com/office/officeart/2005/8/layout/radial4"/>
    <dgm:cxn modelId="{08D826F3-DD15-4C46-9157-FC45CF50A199}" type="presParOf" srcId="{3E821444-DDD3-4784-A917-450B6086832B}" destId="{2B77662A-906F-4DA3-A0A1-4C3F1A44E23E}" srcOrd="9" destOrd="0" presId="urn:microsoft.com/office/officeart/2005/8/layout/radial4"/>
    <dgm:cxn modelId="{D8ECD96B-4132-4D82-A6EE-3E150E429FBE}" type="presParOf" srcId="{3E821444-DDD3-4784-A917-450B6086832B}" destId="{A92865CA-60CE-4FA0-9DAD-4771D914DB94}" srcOrd="10" destOrd="0" presId="urn:microsoft.com/office/officeart/2005/8/layout/radial4"/>
    <dgm:cxn modelId="{49D9FD0B-C4E1-4DDA-BE88-F7BB31BFC38F}" type="presParOf" srcId="{3E821444-DDD3-4784-A917-450B6086832B}" destId="{DD011BBB-97FA-471F-B751-BDBF27B15993}" srcOrd="11" destOrd="0" presId="urn:microsoft.com/office/officeart/2005/8/layout/radial4"/>
    <dgm:cxn modelId="{37524ED0-BC24-4751-85E4-687F4AFCFD11}" type="presParOf" srcId="{3E821444-DDD3-4784-A917-450B6086832B}" destId="{B029E77C-A064-472A-B5A5-0B1218022A8D}" srcOrd="12" destOrd="0" presId="urn:microsoft.com/office/officeart/2005/8/layout/radial4"/>
    <dgm:cxn modelId="{4A660836-D589-4918-8F92-1049A5CCA5F0}" type="presParOf" srcId="{3E821444-DDD3-4784-A917-450B6086832B}" destId="{1D8826E2-703D-4965-B946-E1AA282333EC}" srcOrd="13" destOrd="0" presId="urn:microsoft.com/office/officeart/2005/8/layout/radial4"/>
    <dgm:cxn modelId="{2CFAEB50-CBE3-425B-AFF7-B2E6266EC206}" type="presParOf" srcId="{3E821444-DDD3-4784-A917-450B6086832B}" destId="{A9159FAB-5298-4CC4-9A78-3BC1B66767C1}" srcOrd="14" destOrd="0" presId="urn:microsoft.com/office/officeart/2005/8/layout/radial4"/>
    <dgm:cxn modelId="{D8E5AE3E-546A-4FA4-A4B8-576F6FFFC4AD}" type="presParOf" srcId="{3E821444-DDD3-4784-A917-450B6086832B}" destId="{8F3323DE-34C7-4919-99BD-63667E874FE4}" srcOrd="15" destOrd="0" presId="urn:microsoft.com/office/officeart/2005/8/layout/radial4"/>
    <dgm:cxn modelId="{98C1453A-81E1-496C-8B02-18E1DEA6FB64}" type="presParOf" srcId="{3E821444-DDD3-4784-A917-450B6086832B}" destId="{C44C380C-92A7-4F2A-8CF4-339D55E4EBCC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636733-78DC-4A3B-8062-90813BE01A23}" type="doc">
      <dgm:prSet loTypeId="urn:microsoft.com/office/officeart/2008/layout/CircularPictureCallout" loCatId="picture" qsTypeId="urn:microsoft.com/office/officeart/2005/8/quickstyle/simple1#1" qsCatId="simple" csTypeId="urn:microsoft.com/office/officeart/2005/8/colors/accent1_2#2" csCatId="accent1"/>
      <dgm:spPr/>
    </dgm:pt>
    <dgm:pt modelId="{472A23F4-242A-4701-8638-CD506374ACD5}">
      <dgm:prSet phldrT="[Текст]" phldr="1"/>
      <dgm:spPr/>
      <dgm:t>
        <a:bodyPr/>
        <a:lstStyle/>
        <a:p>
          <a:endParaRPr lang="ru-RU" dirty="0"/>
        </a:p>
      </dgm:t>
    </dgm:pt>
    <dgm:pt modelId="{6CDA2ACA-0684-48FC-BD3D-6990D0DB5312}" type="parTrans" cxnId="{570D1E71-190F-4665-87E3-E0B0DA4B06BB}">
      <dgm:prSet/>
      <dgm:spPr/>
      <dgm:t>
        <a:bodyPr/>
        <a:lstStyle/>
        <a:p>
          <a:endParaRPr lang="ru-RU"/>
        </a:p>
      </dgm:t>
    </dgm:pt>
    <dgm:pt modelId="{91C40704-8486-4EDA-82A8-D642F52071FE}" type="sibTrans" cxnId="{570D1E71-190F-4665-87E3-E0B0DA4B06BB}">
      <dgm:prSet/>
      <dgm:spPr>
        <a:blipFill>
          <a:blip xmlns:r="http://schemas.openxmlformats.org/officeDocument/2006/relationships" r:embed="rId1" cstate="print">
            <a:extLst/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BBDE662-D4AC-41FA-8BAC-8DBBEE2C9732}" type="pres">
      <dgm:prSet presAssocID="{A2636733-78DC-4A3B-8062-90813BE01A23}" presName="Name0" presStyleCnt="0">
        <dgm:presLayoutVars>
          <dgm:chMax val="7"/>
          <dgm:chPref val="7"/>
          <dgm:dir/>
        </dgm:presLayoutVars>
      </dgm:prSet>
      <dgm:spPr/>
    </dgm:pt>
    <dgm:pt modelId="{76DB1E1C-FE7F-447B-B08B-D2C029432536}" type="pres">
      <dgm:prSet presAssocID="{A2636733-78DC-4A3B-8062-90813BE01A23}" presName="Name1" presStyleCnt="0"/>
      <dgm:spPr/>
    </dgm:pt>
    <dgm:pt modelId="{C4B263F8-495C-489C-B6D1-4FBE50972221}" type="pres">
      <dgm:prSet presAssocID="{91C40704-8486-4EDA-82A8-D642F52071FE}" presName="picture_1" presStyleCnt="0"/>
      <dgm:spPr/>
    </dgm:pt>
    <dgm:pt modelId="{E562B091-B127-4963-BEF4-7EC8D61421EF}" type="pres">
      <dgm:prSet presAssocID="{91C40704-8486-4EDA-82A8-D642F52071FE}" presName="pictureRepeatNode" presStyleLbl="alignImgPlace1" presStyleIdx="0" presStyleCnt="1" custLinFactNeighborX="-30000" custLinFactNeighborY="-36096"/>
      <dgm:spPr/>
      <dgm:t>
        <a:bodyPr/>
        <a:lstStyle/>
        <a:p>
          <a:endParaRPr lang="ru-RU"/>
        </a:p>
      </dgm:t>
    </dgm:pt>
    <dgm:pt modelId="{606D40C6-0AF8-462E-A01A-ED0D372972CF}" type="pres">
      <dgm:prSet presAssocID="{472A23F4-242A-4701-8638-CD506374ACD5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0D1E71-190F-4665-87E3-E0B0DA4B06BB}" srcId="{A2636733-78DC-4A3B-8062-90813BE01A23}" destId="{472A23F4-242A-4701-8638-CD506374ACD5}" srcOrd="0" destOrd="0" parTransId="{6CDA2ACA-0684-48FC-BD3D-6990D0DB5312}" sibTransId="{91C40704-8486-4EDA-82A8-D642F52071FE}"/>
    <dgm:cxn modelId="{AE53C699-781C-4C4A-B95D-14C15597C50E}" type="presOf" srcId="{91C40704-8486-4EDA-82A8-D642F52071FE}" destId="{E562B091-B127-4963-BEF4-7EC8D61421EF}" srcOrd="0" destOrd="0" presId="urn:microsoft.com/office/officeart/2008/layout/CircularPictureCallout"/>
    <dgm:cxn modelId="{68FEE24E-EE86-465F-A17B-0DFE431345FD}" type="presOf" srcId="{472A23F4-242A-4701-8638-CD506374ACD5}" destId="{606D40C6-0AF8-462E-A01A-ED0D372972CF}" srcOrd="0" destOrd="0" presId="urn:microsoft.com/office/officeart/2008/layout/CircularPictureCallout"/>
    <dgm:cxn modelId="{46F99932-0C89-423A-8840-6877240AD4C6}" type="presOf" srcId="{A2636733-78DC-4A3B-8062-90813BE01A23}" destId="{7BBDE662-D4AC-41FA-8BAC-8DBBEE2C9732}" srcOrd="0" destOrd="0" presId="urn:microsoft.com/office/officeart/2008/layout/CircularPictureCallout"/>
    <dgm:cxn modelId="{B79BBAF2-4A10-47B5-ABFE-466595D72230}" type="presParOf" srcId="{7BBDE662-D4AC-41FA-8BAC-8DBBEE2C9732}" destId="{76DB1E1C-FE7F-447B-B08B-D2C029432536}" srcOrd="0" destOrd="0" presId="urn:microsoft.com/office/officeart/2008/layout/CircularPictureCallout"/>
    <dgm:cxn modelId="{D83250D1-0E8B-4E3F-A8BB-61AB09C60DA6}" type="presParOf" srcId="{76DB1E1C-FE7F-447B-B08B-D2C029432536}" destId="{C4B263F8-495C-489C-B6D1-4FBE50972221}" srcOrd="0" destOrd="0" presId="urn:microsoft.com/office/officeart/2008/layout/CircularPictureCallout"/>
    <dgm:cxn modelId="{65C975BA-4797-452F-8F42-1DEDC955F0A6}" type="presParOf" srcId="{C4B263F8-495C-489C-B6D1-4FBE50972221}" destId="{E562B091-B127-4963-BEF4-7EC8D61421EF}" srcOrd="0" destOrd="0" presId="urn:microsoft.com/office/officeart/2008/layout/CircularPictureCallout"/>
    <dgm:cxn modelId="{CC9FE60C-EB62-4C80-B8DA-9863719D3D50}" type="presParOf" srcId="{76DB1E1C-FE7F-447B-B08B-D2C029432536}" destId="{606D40C6-0AF8-462E-A01A-ED0D372972CF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03038B-CA12-44A7-BA5C-E2FEF172A216}" type="doc">
      <dgm:prSet loTypeId="urn:microsoft.com/office/officeart/2005/8/layout/arrow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DCE74D1-FBF3-4D6E-99D5-6EC6D5D33A18}">
      <dgm:prSet phldrT="[Текст]" custT="1"/>
      <dgm:spPr/>
      <dgm:t>
        <a:bodyPr/>
        <a:lstStyle/>
        <a:p>
          <a:r>
            <a:rPr lang="ru-RU" sz="1800" dirty="0" smtClean="0"/>
            <a:t>ОТСУТСТВИЕ НАВЫКОВ СМЫСЛОВОГО ЧТЕНИЯ У УЧАЩИХСЯ</a:t>
          </a:r>
          <a:endParaRPr lang="ru-RU" sz="1800" dirty="0"/>
        </a:p>
      </dgm:t>
    </dgm:pt>
    <dgm:pt modelId="{091F4ACF-DC2B-4F19-81EC-95A936111B20}" type="parTrans" cxnId="{2C7CA1A0-975A-4CD7-9D49-7FDB53D31319}">
      <dgm:prSet/>
      <dgm:spPr/>
      <dgm:t>
        <a:bodyPr/>
        <a:lstStyle/>
        <a:p>
          <a:endParaRPr lang="ru-RU"/>
        </a:p>
      </dgm:t>
    </dgm:pt>
    <dgm:pt modelId="{85158480-8257-49CA-A1E1-F1953DA91AE7}" type="sibTrans" cxnId="{2C7CA1A0-975A-4CD7-9D49-7FDB53D31319}">
      <dgm:prSet/>
      <dgm:spPr/>
      <dgm:t>
        <a:bodyPr/>
        <a:lstStyle/>
        <a:p>
          <a:endParaRPr lang="ru-RU"/>
        </a:p>
      </dgm:t>
    </dgm:pt>
    <dgm:pt modelId="{D05DAC85-AF39-4AC0-AB8B-941F5A4804EF}">
      <dgm:prSet custT="1"/>
      <dgm:spPr/>
      <dgm:t>
        <a:bodyPr/>
        <a:lstStyle/>
        <a:p>
          <a:r>
            <a:rPr lang="ru-RU" sz="1800" dirty="0" smtClean="0"/>
            <a:t>ТРЕБОВАНИЯ ФГОС</a:t>
          </a:r>
        </a:p>
      </dgm:t>
    </dgm:pt>
    <dgm:pt modelId="{555A036C-4922-437B-BCBD-00A3D53DA624}" type="parTrans" cxnId="{B01507CD-6563-44E9-9F0B-D3793B4DA017}">
      <dgm:prSet/>
      <dgm:spPr/>
      <dgm:t>
        <a:bodyPr/>
        <a:lstStyle/>
        <a:p>
          <a:endParaRPr lang="ru-RU"/>
        </a:p>
      </dgm:t>
    </dgm:pt>
    <dgm:pt modelId="{01BAF4FB-6AF2-4D11-8B31-C91070A6A801}" type="sibTrans" cxnId="{B01507CD-6563-44E9-9F0B-D3793B4DA017}">
      <dgm:prSet/>
      <dgm:spPr/>
      <dgm:t>
        <a:bodyPr/>
        <a:lstStyle/>
        <a:p>
          <a:endParaRPr lang="ru-RU"/>
        </a:p>
      </dgm:t>
    </dgm:pt>
    <dgm:pt modelId="{5181C067-D4A4-4E68-84F1-F43BD0A46306}" type="pres">
      <dgm:prSet presAssocID="{7B03038B-CA12-44A7-BA5C-E2FEF172A2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46C2E4-5654-4AA8-B432-CABC2CD5F11F}" type="pres">
      <dgm:prSet presAssocID="{ADCE74D1-FBF3-4D6E-99D5-6EC6D5D33A18}" presName="arrow" presStyleLbl="node1" presStyleIdx="0" presStyleCnt="2" custScaleY="109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696FF-8802-45AC-BD6F-D95962B4E4E8}" type="pres">
      <dgm:prSet presAssocID="{D05DAC85-AF39-4AC0-AB8B-941F5A4804EF}" presName="arrow" presStyleLbl="node1" presStyleIdx="1" presStyleCnt="2" custScaleY="95050" custRadScaleRad="95293" custRadScaleInc="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F49D9E-6B17-4BA2-BB36-B435EFB55069}" type="presOf" srcId="{ADCE74D1-FBF3-4D6E-99D5-6EC6D5D33A18}" destId="{A046C2E4-5654-4AA8-B432-CABC2CD5F11F}" srcOrd="0" destOrd="0" presId="urn:microsoft.com/office/officeart/2005/8/layout/arrow5"/>
    <dgm:cxn modelId="{5BA12C53-6767-4DB2-868C-1BB515FA5AF4}" type="presOf" srcId="{7B03038B-CA12-44A7-BA5C-E2FEF172A216}" destId="{5181C067-D4A4-4E68-84F1-F43BD0A46306}" srcOrd="0" destOrd="0" presId="urn:microsoft.com/office/officeart/2005/8/layout/arrow5"/>
    <dgm:cxn modelId="{7D9DE048-559A-48C5-8EBB-D633121BBE7F}" type="presOf" srcId="{D05DAC85-AF39-4AC0-AB8B-941F5A4804EF}" destId="{B45696FF-8802-45AC-BD6F-D95962B4E4E8}" srcOrd="0" destOrd="0" presId="urn:microsoft.com/office/officeart/2005/8/layout/arrow5"/>
    <dgm:cxn modelId="{B01507CD-6563-44E9-9F0B-D3793B4DA017}" srcId="{7B03038B-CA12-44A7-BA5C-E2FEF172A216}" destId="{D05DAC85-AF39-4AC0-AB8B-941F5A4804EF}" srcOrd="1" destOrd="0" parTransId="{555A036C-4922-437B-BCBD-00A3D53DA624}" sibTransId="{01BAF4FB-6AF2-4D11-8B31-C91070A6A801}"/>
    <dgm:cxn modelId="{2C7CA1A0-975A-4CD7-9D49-7FDB53D31319}" srcId="{7B03038B-CA12-44A7-BA5C-E2FEF172A216}" destId="{ADCE74D1-FBF3-4D6E-99D5-6EC6D5D33A18}" srcOrd="0" destOrd="0" parTransId="{091F4ACF-DC2B-4F19-81EC-95A936111B20}" sibTransId="{85158480-8257-49CA-A1E1-F1953DA91AE7}"/>
    <dgm:cxn modelId="{80FDDE0D-8C68-4F1A-8D1F-69F2BD378577}" type="presParOf" srcId="{5181C067-D4A4-4E68-84F1-F43BD0A46306}" destId="{A046C2E4-5654-4AA8-B432-CABC2CD5F11F}" srcOrd="0" destOrd="0" presId="urn:microsoft.com/office/officeart/2005/8/layout/arrow5"/>
    <dgm:cxn modelId="{0387B254-5E85-42E5-B75C-074A5F47EB6F}" type="presParOf" srcId="{5181C067-D4A4-4E68-84F1-F43BD0A46306}" destId="{B45696FF-8802-45AC-BD6F-D95962B4E4E8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650347-9006-4B3D-84C7-2C5746B96E34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C1F8236-763E-410F-93A4-B82B3DB98C7D}">
      <dgm:prSet phldrT="[Текст]" custT="1"/>
      <dgm:spPr/>
      <dgm:t>
        <a:bodyPr/>
        <a:lstStyle/>
        <a:p>
          <a:pPr algn="ctr"/>
          <a:r>
            <a:rPr lang="ru-RU" sz="1200" i="1" dirty="0" smtClean="0"/>
            <a:t>ПСИХОЛОГИЧЕСКОЕ СОДЕРЖАНИЕ ТЕХНИЧЕСКОГО ЧТЕНИЯ В ПЕРИОД ПЕРВОНАЧАЛЬНОГО ОБУЧЕНИЯ  КАК ОСНОВЫ ДЛЯ ФОРМИРОВАНИЯ СМЫСЛОВОГО ЧТЕНИЯ</a:t>
          </a:r>
          <a:endParaRPr lang="ru-RU" sz="1200" dirty="0"/>
        </a:p>
      </dgm:t>
    </dgm:pt>
    <dgm:pt modelId="{81280A18-4E80-41DF-BEDC-9D32F230AEB3}" type="parTrans" cxnId="{0EB0042E-DD58-4B77-B92E-AE2D0E1C5D47}">
      <dgm:prSet/>
      <dgm:spPr/>
      <dgm:t>
        <a:bodyPr/>
        <a:lstStyle/>
        <a:p>
          <a:endParaRPr lang="ru-RU" sz="1100"/>
        </a:p>
      </dgm:t>
    </dgm:pt>
    <dgm:pt modelId="{E58F900E-6E21-4859-8795-8BEFCDCE8910}" type="sibTrans" cxnId="{0EB0042E-DD58-4B77-B92E-AE2D0E1C5D47}">
      <dgm:prSet/>
      <dgm:spPr/>
      <dgm:t>
        <a:bodyPr/>
        <a:lstStyle/>
        <a:p>
          <a:endParaRPr lang="ru-RU" sz="1100"/>
        </a:p>
      </dgm:t>
    </dgm:pt>
    <dgm:pt modelId="{1FD6CEF9-B852-4158-AA5F-6965169FB29C}">
      <dgm:prSet phldrT="[Текст]" custT="1"/>
      <dgm:spPr/>
      <dgm:t>
        <a:bodyPr/>
        <a:lstStyle/>
        <a:p>
          <a:r>
            <a:rPr lang="ru-RU" sz="1400" i="1" dirty="0" smtClean="0"/>
            <a:t>Б.А. Богуславская, Е.В. Гурьянов, Т.Г. Егоров, А.Н. Корнев, </a:t>
          </a:r>
          <a:endParaRPr lang="ru-RU" sz="1400" dirty="0"/>
        </a:p>
      </dgm:t>
    </dgm:pt>
    <dgm:pt modelId="{476CFEAF-B572-4BA0-8F6D-EE3376E21071}" type="parTrans" cxnId="{5413E4F3-9C4A-4E4B-88EB-71510C3E3BE4}">
      <dgm:prSet/>
      <dgm:spPr/>
      <dgm:t>
        <a:bodyPr/>
        <a:lstStyle/>
        <a:p>
          <a:endParaRPr lang="ru-RU" sz="1100"/>
        </a:p>
      </dgm:t>
    </dgm:pt>
    <dgm:pt modelId="{7D7F82CE-70B9-4174-B12C-9CE7454AFC6E}" type="sibTrans" cxnId="{5413E4F3-9C4A-4E4B-88EB-71510C3E3BE4}">
      <dgm:prSet/>
      <dgm:spPr/>
      <dgm:t>
        <a:bodyPr/>
        <a:lstStyle/>
        <a:p>
          <a:endParaRPr lang="ru-RU" sz="1100"/>
        </a:p>
      </dgm:t>
    </dgm:pt>
    <dgm:pt modelId="{2AE422C0-4495-40F2-A9F4-89A65A9BB109}">
      <dgm:prSet phldrT="[Текст]" custT="1"/>
      <dgm:spPr/>
      <dgm:t>
        <a:bodyPr/>
        <a:lstStyle/>
        <a:p>
          <a:r>
            <a:rPr lang="ru-RU" sz="1400" i="1" dirty="0" smtClean="0"/>
            <a:t>ИССЛЕДОВАНИЕ ВЗАИМОСВЯЗИ И ВЗАИМОВЛИЯНИЯ ТЕХНИЧЕСКОГО И СМЫСЛОВОГО ЧТЕНИЯ</a:t>
          </a:r>
          <a:endParaRPr lang="ru-RU" sz="1200" dirty="0"/>
        </a:p>
      </dgm:t>
    </dgm:pt>
    <dgm:pt modelId="{BB85FDD9-75A4-4BE9-8873-2B9B74A98B66}" type="parTrans" cxnId="{F4FD5908-92EE-4338-9052-54D7AFFC25EA}">
      <dgm:prSet/>
      <dgm:spPr/>
      <dgm:t>
        <a:bodyPr/>
        <a:lstStyle/>
        <a:p>
          <a:endParaRPr lang="ru-RU" sz="1100"/>
        </a:p>
      </dgm:t>
    </dgm:pt>
    <dgm:pt modelId="{FA6690B3-792D-42E8-B29C-B8EC961D7739}" type="sibTrans" cxnId="{F4FD5908-92EE-4338-9052-54D7AFFC25EA}">
      <dgm:prSet/>
      <dgm:spPr/>
      <dgm:t>
        <a:bodyPr/>
        <a:lstStyle/>
        <a:p>
          <a:endParaRPr lang="ru-RU" sz="1100"/>
        </a:p>
      </dgm:t>
    </dgm:pt>
    <dgm:pt modelId="{2E7CA090-D1EB-47DF-B5D2-C5E1F4875F5A}">
      <dgm:prSet phldrT="[Текст]" custT="1"/>
      <dgm:spPr/>
      <dgm:t>
        <a:bodyPr/>
        <a:lstStyle/>
        <a:p>
          <a:r>
            <a:rPr lang="ru-RU" sz="1600" i="1" dirty="0" smtClean="0"/>
            <a:t>Б.Г. Ананьев, Т.Г. Егоров, Д.Б. </a:t>
          </a:r>
          <a:r>
            <a:rPr lang="ru-RU" sz="1600" i="1" dirty="0" err="1" smtClean="0"/>
            <a:t>Эльконин</a:t>
          </a:r>
          <a:r>
            <a:rPr lang="ru-RU" sz="1600" i="1" dirty="0" smtClean="0"/>
            <a:t>, Дж. </a:t>
          </a:r>
          <a:r>
            <a:rPr lang="ru-RU" sz="1600" i="1" dirty="0" err="1" smtClean="0"/>
            <a:t>Мортон</a:t>
          </a:r>
          <a:r>
            <a:rPr lang="ru-RU" sz="1600" i="1" dirty="0" smtClean="0"/>
            <a:t> </a:t>
          </a:r>
          <a:endParaRPr lang="ru-RU" sz="1600" i="1" dirty="0"/>
        </a:p>
      </dgm:t>
    </dgm:pt>
    <dgm:pt modelId="{DC87CBBC-28D2-45C5-8377-96EE9E5C09C5}" type="parTrans" cxnId="{04728E50-3BA8-4423-B202-99F2C4D70820}">
      <dgm:prSet/>
      <dgm:spPr/>
      <dgm:t>
        <a:bodyPr/>
        <a:lstStyle/>
        <a:p>
          <a:endParaRPr lang="ru-RU" sz="1100"/>
        </a:p>
      </dgm:t>
    </dgm:pt>
    <dgm:pt modelId="{3A785327-229D-485A-AADF-19EFA48AA513}" type="sibTrans" cxnId="{04728E50-3BA8-4423-B202-99F2C4D70820}">
      <dgm:prSet/>
      <dgm:spPr/>
      <dgm:t>
        <a:bodyPr/>
        <a:lstStyle/>
        <a:p>
          <a:endParaRPr lang="ru-RU" sz="1100"/>
        </a:p>
      </dgm:t>
    </dgm:pt>
    <dgm:pt modelId="{F55325F2-F9F9-4021-AD71-98F34D6CBA24}">
      <dgm:prSet phldrT="[Текст]" custT="1"/>
      <dgm:spPr/>
      <dgm:t>
        <a:bodyPr/>
        <a:lstStyle/>
        <a:p>
          <a:r>
            <a:rPr lang="ru-RU" sz="1600" i="1" dirty="0" smtClean="0"/>
            <a:t>Н.И. </a:t>
          </a:r>
          <a:r>
            <a:rPr lang="ru-RU" sz="1600" i="1" dirty="0" err="1" smtClean="0"/>
            <a:t>Жинкин</a:t>
          </a:r>
          <a:r>
            <a:rPr lang="ru-RU" sz="1600" i="1" dirty="0" smtClean="0"/>
            <a:t>, И.А. Зимняя, А.А. Леонтьев, </a:t>
          </a:r>
          <a:endParaRPr lang="ru-RU" sz="1600" dirty="0"/>
        </a:p>
      </dgm:t>
    </dgm:pt>
    <dgm:pt modelId="{B5C337F1-BBD3-4FF6-8FF8-4E089E8221DA}" type="parTrans" cxnId="{ABFE0F87-77C9-42A6-999A-E58D2310A051}">
      <dgm:prSet/>
      <dgm:spPr/>
      <dgm:t>
        <a:bodyPr/>
        <a:lstStyle/>
        <a:p>
          <a:endParaRPr lang="ru-RU" sz="1100"/>
        </a:p>
      </dgm:t>
    </dgm:pt>
    <dgm:pt modelId="{BB49163D-1A65-4DE8-9BC3-9E3658A3D9E3}" type="sibTrans" cxnId="{ABFE0F87-77C9-42A6-999A-E58D2310A051}">
      <dgm:prSet/>
      <dgm:spPr/>
      <dgm:t>
        <a:bodyPr/>
        <a:lstStyle/>
        <a:p>
          <a:endParaRPr lang="ru-RU" sz="1100"/>
        </a:p>
      </dgm:t>
    </dgm:pt>
    <dgm:pt modelId="{6321F7B6-4151-4061-9B2F-98FB86DF24E0}">
      <dgm:prSet custT="1"/>
      <dgm:spPr/>
      <dgm:t>
        <a:bodyPr/>
        <a:lstStyle/>
        <a:p>
          <a:r>
            <a:rPr lang="ru-RU" sz="1400" i="1" dirty="0" smtClean="0"/>
            <a:t>ПСИХОЛОГИЧЕСКОЕ СОДЕРЖАНИЕ СМЫСЛОВОГО ЧТЕНИЯ </a:t>
          </a:r>
          <a:endParaRPr lang="ru-RU" sz="1400" dirty="0"/>
        </a:p>
      </dgm:t>
    </dgm:pt>
    <dgm:pt modelId="{B25EF004-902E-4169-BC05-2A41A5D00B42}" type="parTrans" cxnId="{D763BBB4-C45E-463F-A6E6-1506FDECE3A6}">
      <dgm:prSet/>
      <dgm:spPr/>
      <dgm:t>
        <a:bodyPr/>
        <a:lstStyle/>
        <a:p>
          <a:endParaRPr lang="ru-RU" sz="1100"/>
        </a:p>
      </dgm:t>
    </dgm:pt>
    <dgm:pt modelId="{DD18532A-5E1F-43A9-9A18-76B747B578BE}" type="sibTrans" cxnId="{D763BBB4-C45E-463F-A6E6-1506FDECE3A6}">
      <dgm:prSet/>
      <dgm:spPr/>
      <dgm:t>
        <a:bodyPr/>
        <a:lstStyle/>
        <a:p>
          <a:endParaRPr lang="ru-RU" sz="1100"/>
        </a:p>
      </dgm:t>
    </dgm:pt>
    <dgm:pt modelId="{C50D6FE7-BDCF-47FB-8815-2FF40882E615}">
      <dgm:prSet custT="1"/>
      <dgm:spPr/>
      <dgm:t>
        <a:bodyPr/>
        <a:lstStyle/>
        <a:p>
          <a:r>
            <a:rPr lang="ru-RU" sz="1200" i="1" dirty="0" smtClean="0"/>
            <a:t>СМЫСЛОВОЕ ЧТЕНИЕ КАК СЛОЖНАЯ ФУНКЦИОНАЛЬНАЯ СИСТЕМА, ИМЕЮЩАЯ МНОГОУРОВНЕВОЕ СТРОЕНИЕ </a:t>
          </a:r>
          <a:endParaRPr lang="ru-RU" sz="1200" dirty="0"/>
        </a:p>
      </dgm:t>
    </dgm:pt>
    <dgm:pt modelId="{A3619CC4-2E97-4B2D-A2F2-6C4A62368393}" type="parTrans" cxnId="{5524BCF5-84D0-4563-949D-16F2C274A1CB}">
      <dgm:prSet/>
      <dgm:spPr/>
      <dgm:t>
        <a:bodyPr/>
        <a:lstStyle/>
        <a:p>
          <a:endParaRPr lang="ru-RU" sz="1100"/>
        </a:p>
      </dgm:t>
    </dgm:pt>
    <dgm:pt modelId="{9C8B5484-6208-4798-BA65-7B3F32A0E918}" type="sibTrans" cxnId="{5524BCF5-84D0-4563-949D-16F2C274A1CB}">
      <dgm:prSet/>
      <dgm:spPr/>
      <dgm:t>
        <a:bodyPr/>
        <a:lstStyle/>
        <a:p>
          <a:endParaRPr lang="ru-RU" sz="1100"/>
        </a:p>
      </dgm:t>
    </dgm:pt>
    <dgm:pt modelId="{C64E0ED3-CA96-4484-BC9C-3EC09D533C6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i="1" dirty="0" smtClean="0"/>
            <a:t>Т.В. </a:t>
          </a:r>
          <a:r>
            <a:rPr lang="ru-RU" sz="1600" i="1" dirty="0" err="1" smtClean="0"/>
            <a:t>Ахутина</a:t>
          </a:r>
          <a:r>
            <a:rPr lang="ru-RU" sz="1600" i="1" dirty="0" smtClean="0"/>
            <a:t>, А. Р. </a:t>
          </a:r>
          <a:r>
            <a:rPr lang="ru-RU" sz="1600" i="1" dirty="0" err="1" smtClean="0"/>
            <a:t>Лурия</a:t>
          </a:r>
          <a:r>
            <a:rPr lang="ru-RU" sz="1600" i="1" dirty="0" smtClean="0"/>
            <a:t> </a:t>
          </a:r>
          <a:endParaRPr lang="ru-RU" sz="1600" dirty="0"/>
        </a:p>
      </dgm:t>
    </dgm:pt>
    <dgm:pt modelId="{FD52A3E3-69D2-49FC-A110-A4B57A7C9C75}" type="parTrans" cxnId="{9AE058F6-D82D-4942-B0D6-6F79D812579A}">
      <dgm:prSet/>
      <dgm:spPr/>
      <dgm:t>
        <a:bodyPr/>
        <a:lstStyle/>
        <a:p>
          <a:endParaRPr lang="ru-RU" sz="1100"/>
        </a:p>
      </dgm:t>
    </dgm:pt>
    <dgm:pt modelId="{7EEB06FE-8805-4B78-B1B0-F599D26FD3BB}" type="sibTrans" cxnId="{9AE058F6-D82D-4942-B0D6-6F79D812579A}">
      <dgm:prSet/>
      <dgm:spPr/>
      <dgm:t>
        <a:bodyPr/>
        <a:lstStyle/>
        <a:p>
          <a:endParaRPr lang="ru-RU" sz="1100"/>
        </a:p>
      </dgm:t>
    </dgm:pt>
    <dgm:pt modelId="{80165CC7-FFA2-497C-BD48-ED1E6FA9D645}">
      <dgm:prSet custT="1"/>
      <dgm:spPr/>
      <dgm:t>
        <a:bodyPr/>
        <a:lstStyle/>
        <a:p>
          <a:r>
            <a:rPr lang="ru-RU" sz="1600" i="1" dirty="0" smtClean="0"/>
            <a:t>А.А. </a:t>
          </a:r>
          <a:r>
            <a:rPr lang="ru-RU" sz="1600" i="1" dirty="0" err="1" smtClean="0"/>
            <a:t>Зубченко</a:t>
          </a:r>
          <a:r>
            <a:rPr lang="ru-RU" sz="1600" i="1" dirty="0" smtClean="0"/>
            <a:t>, Л.Ю. </a:t>
          </a:r>
          <a:r>
            <a:rPr lang="ru-RU" sz="1600" i="1" dirty="0" err="1" smtClean="0"/>
            <a:t>Невуева</a:t>
          </a:r>
          <a:r>
            <a:rPr lang="ru-RU" sz="1600" i="1" dirty="0" smtClean="0"/>
            <a:t>, Л.Ф. Климанова</a:t>
          </a:r>
          <a:endParaRPr lang="ru-RU" sz="1600" dirty="0"/>
        </a:p>
      </dgm:t>
    </dgm:pt>
    <dgm:pt modelId="{7D71CC99-1C39-491F-9C4C-C34E2EFFD85E}" type="parTrans" cxnId="{D523854B-6D9A-4FFA-9742-BF2E973D038D}">
      <dgm:prSet/>
      <dgm:spPr/>
      <dgm:t>
        <a:bodyPr/>
        <a:lstStyle/>
        <a:p>
          <a:endParaRPr lang="ru-RU" sz="1100"/>
        </a:p>
      </dgm:t>
    </dgm:pt>
    <dgm:pt modelId="{CFC6ADED-5D58-4B9F-9218-26F50FA54FEA}" type="sibTrans" cxnId="{D523854B-6D9A-4FFA-9742-BF2E973D038D}">
      <dgm:prSet/>
      <dgm:spPr/>
      <dgm:t>
        <a:bodyPr/>
        <a:lstStyle/>
        <a:p>
          <a:endParaRPr lang="ru-RU" sz="1100"/>
        </a:p>
      </dgm:t>
    </dgm:pt>
    <dgm:pt modelId="{78A449FE-B14B-4DC2-8D7E-0D803B741D36}">
      <dgm:prSet custT="1"/>
      <dgm:spPr/>
      <dgm:t>
        <a:bodyPr/>
        <a:lstStyle/>
        <a:p>
          <a:r>
            <a:rPr lang="ru-RU" sz="1200" i="1" dirty="0" smtClean="0"/>
            <a:t> ПРОБЛЕМЫ ГОТОВНОСТИ К ОБУЧЕНИЮ ПЕДАГОГОВ КАК СУБЪЕКТОВ УЧЕБНОЙ ДЕЯТЕЛЬНОСТИ </a:t>
          </a:r>
          <a:endParaRPr lang="ru-RU" sz="1200" dirty="0"/>
        </a:p>
      </dgm:t>
    </dgm:pt>
    <dgm:pt modelId="{59935C68-8F2A-4F0B-88A9-5F65A179DFB4}" type="parTrans" cxnId="{9305FCDD-8957-4BDF-AD19-293A52E9310C}">
      <dgm:prSet/>
      <dgm:spPr/>
      <dgm:t>
        <a:bodyPr/>
        <a:lstStyle/>
        <a:p>
          <a:endParaRPr lang="ru-RU" sz="1100"/>
        </a:p>
      </dgm:t>
    </dgm:pt>
    <dgm:pt modelId="{BCD9A8F1-21E3-4854-9AE0-D05ECDB617A1}" type="sibTrans" cxnId="{9305FCDD-8957-4BDF-AD19-293A52E9310C}">
      <dgm:prSet/>
      <dgm:spPr/>
      <dgm:t>
        <a:bodyPr/>
        <a:lstStyle/>
        <a:p>
          <a:endParaRPr lang="ru-RU" sz="1100"/>
        </a:p>
      </dgm:t>
    </dgm:pt>
    <dgm:pt modelId="{04AA6B48-CF3C-4A3E-A095-42BC79F847BF}">
      <dgm:prSet custT="1"/>
      <dgm:spPr/>
      <dgm:t>
        <a:bodyPr/>
        <a:lstStyle/>
        <a:p>
          <a:r>
            <a:rPr lang="ru-RU" sz="1400" i="1" dirty="0" smtClean="0"/>
            <a:t>ПРОБЛЕМЫ ГОТОВНОСТИ К ОБУЧЕНИЮНА УРОВНЕ ОСНОВНОГО ОБЩЕГО ОБРАЗОВАНИЯ</a:t>
          </a:r>
          <a:endParaRPr lang="ru-RU" sz="1400" dirty="0"/>
        </a:p>
      </dgm:t>
    </dgm:pt>
    <dgm:pt modelId="{7BCCDA71-C9E5-4860-A5C2-FD6685BFE776}" type="parTrans" cxnId="{9410DEE7-BC92-4C92-AF2E-6365CE7177D0}">
      <dgm:prSet/>
      <dgm:spPr/>
      <dgm:t>
        <a:bodyPr/>
        <a:lstStyle/>
        <a:p>
          <a:endParaRPr lang="ru-RU" sz="1100"/>
        </a:p>
      </dgm:t>
    </dgm:pt>
    <dgm:pt modelId="{5A14564A-55A8-44AE-B03A-D093367DD910}" type="sibTrans" cxnId="{9410DEE7-BC92-4C92-AF2E-6365CE7177D0}">
      <dgm:prSet/>
      <dgm:spPr/>
      <dgm:t>
        <a:bodyPr/>
        <a:lstStyle/>
        <a:p>
          <a:endParaRPr lang="ru-RU" sz="1100"/>
        </a:p>
      </dgm:t>
    </dgm:pt>
    <dgm:pt modelId="{EC3205CF-FF36-4D27-9966-633DCB222C20}">
      <dgm:prSet custT="1"/>
      <dgm:spPr/>
      <dgm:t>
        <a:bodyPr/>
        <a:lstStyle/>
        <a:p>
          <a:r>
            <a:rPr lang="ru-RU" sz="1600" i="1" dirty="0" smtClean="0"/>
            <a:t>А.К. </a:t>
          </a:r>
          <a:r>
            <a:rPr lang="ru-RU" sz="1600" i="1" dirty="0" err="1" smtClean="0"/>
            <a:t>Бикметова</a:t>
          </a:r>
          <a:r>
            <a:rPr lang="ru-RU" sz="1600" i="1" dirty="0" smtClean="0"/>
            <a:t>, М.Р. </a:t>
          </a:r>
          <a:r>
            <a:rPr lang="ru-RU" sz="1600" i="1" dirty="0" err="1" smtClean="0"/>
            <a:t>Битянова</a:t>
          </a:r>
          <a:r>
            <a:rPr lang="ru-RU" sz="1600" i="1" dirty="0" smtClean="0"/>
            <a:t>, А.Ю. </a:t>
          </a:r>
          <a:r>
            <a:rPr lang="ru-RU" sz="1600" i="1" dirty="0" err="1" smtClean="0"/>
            <a:t>Коджаспиров</a:t>
          </a:r>
          <a:r>
            <a:rPr lang="ru-RU" sz="1600" i="1" dirty="0" smtClean="0"/>
            <a:t>, Н.В. Лебедева, Т.И. </a:t>
          </a:r>
          <a:r>
            <a:rPr lang="ru-RU" sz="1600" i="1" dirty="0" err="1" smtClean="0"/>
            <a:t>Юферева</a:t>
          </a:r>
          <a:endParaRPr lang="ru-RU" sz="1200" dirty="0"/>
        </a:p>
      </dgm:t>
    </dgm:pt>
    <dgm:pt modelId="{699D8DD9-1EB3-4EAD-A8E7-2DC05DDEE048}" type="parTrans" cxnId="{BF6F5163-0CE4-40EA-ACBA-1D2F57CC7231}">
      <dgm:prSet/>
      <dgm:spPr/>
      <dgm:t>
        <a:bodyPr/>
        <a:lstStyle/>
        <a:p>
          <a:endParaRPr lang="ru-RU" sz="1100"/>
        </a:p>
      </dgm:t>
    </dgm:pt>
    <dgm:pt modelId="{777A2F38-B807-453B-A15D-723627E1D4EF}" type="sibTrans" cxnId="{BF6F5163-0CE4-40EA-ACBA-1D2F57CC7231}">
      <dgm:prSet/>
      <dgm:spPr/>
      <dgm:t>
        <a:bodyPr/>
        <a:lstStyle/>
        <a:p>
          <a:endParaRPr lang="ru-RU" sz="1100"/>
        </a:p>
      </dgm:t>
    </dgm:pt>
    <dgm:pt modelId="{A3343EA8-3868-48C7-849C-69BB099DA2AB}">
      <dgm:prSet custT="1"/>
      <dgm:spPr/>
      <dgm:t>
        <a:bodyPr/>
        <a:lstStyle/>
        <a:p>
          <a:r>
            <a:rPr lang="ru-RU" sz="1400" i="1" dirty="0" smtClean="0"/>
            <a:t>Е.Н. </a:t>
          </a:r>
          <a:r>
            <a:rPr lang="ru-RU" sz="1400" i="1" dirty="0" err="1" smtClean="0"/>
            <a:t>Вадурина</a:t>
          </a:r>
          <a:r>
            <a:rPr lang="ru-RU" sz="1400" i="1" dirty="0" smtClean="0"/>
            <a:t>, С.Г. </a:t>
          </a:r>
          <a:r>
            <a:rPr lang="ru-RU" sz="1400" i="1" dirty="0" err="1" smtClean="0"/>
            <a:t>Вершловский</a:t>
          </a:r>
          <a:r>
            <a:rPr lang="ru-RU" sz="1400" i="1" dirty="0" smtClean="0"/>
            <a:t>, Ж.Л. Витлин, Э.Ф. </a:t>
          </a:r>
          <a:r>
            <a:rPr lang="ru-RU" sz="1400" i="1" dirty="0" err="1" smtClean="0"/>
            <a:t>Зеер</a:t>
          </a:r>
          <a:r>
            <a:rPr lang="ru-RU" sz="1400" i="1" dirty="0" smtClean="0"/>
            <a:t>, </a:t>
          </a:r>
          <a:endParaRPr lang="ru-RU" sz="1400" dirty="0"/>
        </a:p>
      </dgm:t>
    </dgm:pt>
    <dgm:pt modelId="{66248FE2-0B76-473B-86A9-C6086D79E9DA}" type="parTrans" cxnId="{D5B38FAD-8E25-4AC3-8776-C1124D9D5A08}">
      <dgm:prSet/>
      <dgm:spPr/>
      <dgm:t>
        <a:bodyPr/>
        <a:lstStyle/>
        <a:p>
          <a:endParaRPr lang="ru-RU" sz="1100"/>
        </a:p>
      </dgm:t>
    </dgm:pt>
    <dgm:pt modelId="{2844F454-9A97-4549-A66E-647E934FEB14}" type="sibTrans" cxnId="{D5B38FAD-8E25-4AC3-8776-C1124D9D5A08}">
      <dgm:prSet/>
      <dgm:spPr/>
      <dgm:t>
        <a:bodyPr/>
        <a:lstStyle/>
        <a:p>
          <a:endParaRPr lang="ru-RU" sz="1100"/>
        </a:p>
      </dgm:t>
    </dgm:pt>
    <dgm:pt modelId="{D1E804EB-62CB-4225-8CD6-DD77D7ED42FE}">
      <dgm:prSet custT="1"/>
      <dgm:spPr/>
      <dgm:t>
        <a:bodyPr/>
        <a:lstStyle/>
        <a:p>
          <a:r>
            <a:rPr lang="ru-RU" sz="1400" i="1" dirty="0" smtClean="0"/>
            <a:t>ОПИСАНИЕ ТРУДНОСТЕЙ В ОБУЧЕНИИ СМЫСЛОВОМУ ЧТЕНИЮ </a:t>
          </a:r>
          <a:endParaRPr lang="ru-RU" sz="1400" dirty="0"/>
        </a:p>
      </dgm:t>
    </dgm:pt>
    <dgm:pt modelId="{A4C2ABED-D1C4-4BE8-81D2-85CCD66E88B2}" type="parTrans" cxnId="{E713C5DC-2A1E-4A56-A532-81BD5E7A3450}">
      <dgm:prSet/>
      <dgm:spPr/>
      <dgm:t>
        <a:bodyPr/>
        <a:lstStyle/>
        <a:p>
          <a:endParaRPr lang="ru-RU"/>
        </a:p>
      </dgm:t>
    </dgm:pt>
    <dgm:pt modelId="{8025E741-282A-4F01-9395-836E3DFA01B2}" type="sibTrans" cxnId="{E713C5DC-2A1E-4A56-A532-81BD5E7A3450}">
      <dgm:prSet/>
      <dgm:spPr/>
      <dgm:t>
        <a:bodyPr/>
        <a:lstStyle/>
        <a:p>
          <a:endParaRPr lang="ru-RU"/>
        </a:p>
      </dgm:t>
    </dgm:pt>
    <dgm:pt modelId="{95E4C08B-FDE6-4F48-AB9C-624F8CFBA4F2}">
      <dgm:prSet phldrT="[Текст]" custT="1"/>
      <dgm:spPr/>
      <dgm:t>
        <a:bodyPr/>
        <a:lstStyle/>
        <a:p>
          <a:r>
            <a:rPr lang="ru-RU" sz="1400" i="1" dirty="0" smtClean="0"/>
            <a:t>СМЫСЛОВОЕ ЧТЕНИЕ КАК ОДИН ИЗ ВИДОВ РЕЧЕВОЙ ДЕЯТЕЛЬНОСТИ </a:t>
          </a:r>
          <a:endParaRPr lang="ru-RU" sz="1400" dirty="0"/>
        </a:p>
      </dgm:t>
    </dgm:pt>
    <dgm:pt modelId="{A117C15E-30A7-43E4-BFC0-7723FFB69532}" type="sibTrans" cxnId="{FEB70B48-1137-4989-BFCE-BA8029191094}">
      <dgm:prSet/>
      <dgm:spPr/>
      <dgm:t>
        <a:bodyPr/>
        <a:lstStyle/>
        <a:p>
          <a:endParaRPr lang="ru-RU" sz="1100"/>
        </a:p>
      </dgm:t>
    </dgm:pt>
    <dgm:pt modelId="{24B92680-F4EC-4324-82A5-EB669EC4864B}" type="parTrans" cxnId="{FEB70B48-1137-4989-BFCE-BA8029191094}">
      <dgm:prSet/>
      <dgm:spPr/>
      <dgm:t>
        <a:bodyPr/>
        <a:lstStyle/>
        <a:p>
          <a:endParaRPr lang="ru-RU" sz="1100"/>
        </a:p>
      </dgm:t>
    </dgm:pt>
    <dgm:pt modelId="{538B0DE7-B7FE-43C4-81E3-E8B5292106D3}">
      <dgm:prSet custT="1"/>
      <dgm:spPr/>
      <dgm:t>
        <a:bodyPr/>
        <a:lstStyle/>
        <a:p>
          <a:r>
            <a:rPr lang="ru-RU" sz="1600" i="1" dirty="0" smtClean="0"/>
            <a:t>А.П. Нечаев,  Е.В. Гурьянов, А.Р. </a:t>
          </a:r>
          <a:r>
            <a:rPr lang="ru-RU" sz="1600" i="1" dirty="0" err="1" smtClean="0"/>
            <a:t>Лурия</a:t>
          </a:r>
          <a:r>
            <a:rPr lang="ru-RU" sz="1600" i="1" dirty="0" smtClean="0"/>
            <a:t>,  Ж.И. </a:t>
          </a:r>
          <a:r>
            <a:rPr lang="ru-RU" sz="1600" i="1" dirty="0" err="1" smtClean="0"/>
            <a:t>Шиф</a:t>
          </a:r>
          <a:r>
            <a:rPr lang="ru-RU" sz="1600" i="1" dirty="0" smtClean="0"/>
            <a:t>, Л.С. Цветкова, A. </a:t>
          </a:r>
          <a:r>
            <a:rPr lang="ru-RU" sz="1600" i="1" dirty="0" err="1" smtClean="0"/>
            <a:t>Harris</a:t>
          </a:r>
          <a:r>
            <a:rPr lang="ru-RU" sz="1600" i="1" dirty="0" smtClean="0"/>
            <a:t>, F. </a:t>
          </a:r>
          <a:r>
            <a:rPr lang="ru-RU" sz="1600" i="1" dirty="0" err="1" smtClean="0"/>
            <a:t>Roswell</a:t>
          </a:r>
          <a:r>
            <a:rPr lang="ru-RU" sz="1600" i="1" dirty="0" smtClean="0"/>
            <a:t>, E.D. </a:t>
          </a:r>
          <a:r>
            <a:rPr lang="ru-RU" sz="1600" i="1" dirty="0" err="1" smtClean="0"/>
            <a:t>Hirsch</a:t>
          </a:r>
          <a:r>
            <a:rPr lang="ru-RU" sz="1600" i="1" dirty="0" smtClean="0"/>
            <a:t> и др.</a:t>
          </a:r>
          <a:endParaRPr lang="ru-RU" sz="1600" dirty="0"/>
        </a:p>
      </dgm:t>
    </dgm:pt>
    <dgm:pt modelId="{7A424C3D-4105-48DE-9EAC-F0D7C573B5A7}" type="sibTrans" cxnId="{8D869D2A-8ABE-491E-8E1C-F14BB0B5886F}">
      <dgm:prSet/>
      <dgm:spPr/>
      <dgm:t>
        <a:bodyPr/>
        <a:lstStyle/>
        <a:p>
          <a:endParaRPr lang="ru-RU"/>
        </a:p>
      </dgm:t>
    </dgm:pt>
    <dgm:pt modelId="{F5A15322-FD94-4847-9E63-021CDB7A695D}" type="parTrans" cxnId="{8D869D2A-8ABE-491E-8E1C-F14BB0B5886F}">
      <dgm:prSet/>
      <dgm:spPr/>
      <dgm:t>
        <a:bodyPr/>
        <a:lstStyle/>
        <a:p>
          <a:endParaRPr lang="ru-RU"/>
        </a:p>
      </dgm:t>
    </dgm:pt>
    <dgm:pt modelId="{60249083-2099-4D78-BE8A-7CD40F09BA96}">
      <dgm:prSet phldrT="[Текст]" custT="1"/>
      <dgm:spPr/>
      <dgm:t>
        <a:bodyPr/>
        <a:lstStyle/>
        <a:p>
          <a:r>
            <a:rPr lang="ru-RU" sz="1400" i="1" dirty="0" smtClean="0"/>
            <a:t>А.Р. </a:t>
          </a:r>
          <a:r>
            <a:rPr lang="ru-RU" sz="1400" i="1" dirty="0" err="1" smtClean="0"/>
            <a:t>Лурия</a:t>
          </a:r>
          <a:r>
            <a:rPr lang="ru-RU" sz="1400" i="1" dirty="0" smtClean="0"/>
            <a:t>, М.И. </a:t>
          </a:r>
          <a:r>
            <a:rPr lang="ru-RU" sz="1400" i="1" dirty="0" err="1" smtClean="0"/>
            <a:t>Оморокова</a:t>
          </a:r>
          <a:r>
            <a:rPr lang="ru-RU" sz="1400" i="1" dirty="0" smtClean="0"/>
            <a:t>, Л.С. Цветкова, Д.Б. </a:t>
          </a:r>
          <a:r>
            <a:rPr lang="ru-RU" sz="1400" i="1" dirty="0" err="1" smtClean="0"/>
            <a:t>Эльконин</a:t>
          </a:r>
          <a:endParaRPr lang="ru-RU" sz="1400" dirty="0"/>
        </a:p>
      </dgm:t>
    </dgm:pt>
    <dgm:pt modelId="{E40F6F3D-1EA3-4A6B-9901-50D52C6F8378}" type="parTrans" cxnId="{5C1424D0-8E47-431F-B915-F371E48B6F2E}">
      <dgm:prSet/>
      <dgm:spPr/>
      <dgm:t>
        <a:bodyPr/>
        <a:lstStyle/>
        <a:p>
          <a:endParaRPr lang="ru-RU"/>
        </a:p>
      </dgm:t>
    </dgm:pt>
    <dgm:pt modelId="{DAF3063E-4B64-4903-9ABB-9262AC4818AE}" type="sibTrans" cxnId="{5C1424D0-8E47-431F-B915-F371E48B6F2E}">
      <dgm:prSet/>
      <dgm:spPr/>
      <dgm:t>
        <a:bodyPr/>
        <a:lstStyle/>
        <a:p>
          <a:endParaRPr lang="ru-RU"/>
        </a:p>
      </dgm:t>
    </dgm:pt>
    <dgm:pt modelId="{5DE61D58-F573-491C-9E4B-B5BEF40DCBAD}">
      <dgm:prSet phldrT="[Текст]" custT="1"/>
      <dgm:spPr/>
      <dgm:t>
        <a:bodyPr/>
        <a:lstStyle/>
        <a:p>
          <a:r>
            <a:rPr lang="ru-RU" sz="1600" i="1" dirty="0" smtClean="0"/>
            <a:t>А.Н. Соколов</a:t>
          </a:r>
          <a:endParaRPr lang="ru-RU" sz="1600" dirty="0"/>
        </a:p>
      </dgm:t>
    </dgm:pt>
    <dgm:pt modelId="{F620717D-E3FB-47FA-BE2E-79B018C45BFA}" type="parTrans" cxnId="{1189193E-2DC9-4092-A011-EC9661B715F9}">
      <dgm:prSet/>
      <dgm:spPr/>
      <dgm:t>
        <a:bodyPr/>
        <a:lstStyle/>
        <a:p>
          <a:endParaRPr lang="ru-RU"/>
        </a:p>
      </dgm:t>
    </dgm:pt>
    <dgm:pt modelId="{BA1C3056-B2E4-493C-99D2-D4AFEBAF505D}" type="sibTrans" cxnId="{1189193E-2DC9-4092-A011-EC9661B715F9}">
      <dgm:prSet/>
      <dgm:spPr/>
      <dgm:t>
        <a:bodyPr/>
        <a:lstStyle/>
        <a:p>
          <a:endParaRPr lang="ru-RU"/>
        </a:p>
      </dgm:t>
    </dgm:pt>
    <dgm:pt modelId="{37656F6F-E040-41FC-841B-2BA2C67D7B79}">
      <dgm:prSet custT="1"/>
      <dgm:spPr/>
      <dgm:t>
        <a:bodyPr/>
        <a:lstStyle/>
        <a:p>
          <a:r>
            <a:rPr lang="ru-RU" sz="1400" i="1" dirty="0" smtClean="0"/>
            <a:t>Ю.П. </a:t>
          </a:r>
          <a:r>
            <a:rPr lang="ru-RU" sz="1400" i="1" dirty="0" err="1" smtClean="0"/>
            <a:t>Поваренков</a:t>
          </a:r>
          <a:r>
            <a:rPr lang="ru-RU" sz="1400" i="1" dirty="0" smtClean="0"/>
            <a:t>, Е.И. Степанова, Г.С. </a:t>
          </a:r>
          <a:r>
            <a:rPr lang="ru-RU" sz="1400" i="1" dirty="0" err="1" smtClean="0"/>
            <a:t>Сухобская</a:t>
          </a:r>
          <a:r>
            <a:rPr lang="ru-RU" sz="1400" i="1" dirty="0" smtClean="0"/>
            <a:t> и </a:t>
          </a:r>
          <a:r>
            <a:rPr lang="ru-RU" sz="1400" i="1" dirty="0" err="1" smtClean="0"/>
            <a:t>др</a:t>
          </a:r>
          <a:endParaRPr lang="ru-RU" sz="1400" dirty="0"/>
        </a:p>
      </dgm:t>
    </dgm:pt>
    <dgm:pt modelId="{5997EA10-BEF2-4697-B50A-B649D018C8FC}" type="parTrans" cxnId="{52EBD1D3-359B-41F0-BAC0-67E4654A0069}">
      <dgm:prSet/>
      <dgm:spPr/>
      <dgm:t>
        <a:bodyPr/>
        <a:lstStyle/>
        <a:p>
          <a:endParaRPr lang="ru-RU"/>
        </a:p>
      </dgm:t>
    </dgm:pt>
    <dgm:pt modelId="{ACCFE611-9B94-4927-8FD5-FBC7484008D6}" type="sibTrans" cxnId="{52EBD1D3-359B-41F0-BAC0-67E4654A0069}">
      <dgm:prSet/>
      <dgm:spPr/>
      <dgm:t>
        <a:bodyPr/>
        <a:lstStyle/>
        <a:p>
          <a:endParaRPr lang="ru-RU"/>
        </a:p>
      </dgm:t>
    </dgm:pt>
    <dgm:pt modelId="{017A9D7A-6718-463A-AD6A-BB9088EF3680}" type="pres">
      <dgm:prSet presAssocID="{D5650347-9006-4B3D-84C7-2C5746B96E3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35597B-AFBB-4A09-8951-DE13A41754EA}" type="pres">
      <dgm:prSet presAssocID="{4C1F8236-763E-410F-93A4-B82B3DB98C7D}" presName="linNode" presStyleCnt="0"/>
      <dgm:spPr/>
      <dgm:t>
        <a:bodyPr/>
        <a:lstStyle/>
        <a:p>
          <a:endParaRPr lang="ru-RU"/>
        </a:p>
      </dgm:t>
    </dgm:pt>
    <dgm:pt modelId="{D2FDD95A-8742-46A3-A513-17B32C163EDF}" type="pres">
      <dgm:prSet presAssocID="{4C1F8236-763E-410F-93A4-B82B3DB98C7D}" presName="parentText" presStyleLbl="node1" presStyleIdx="0" presStyleCnt="8" custScaleX="101846" custScaleY="1225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79370-9085-48A0-97C1-F774F41E8981}" type="pres">
      <dgm:prSet presAssocID="{4C1F8236-763E-410F-93A4-B82B3DB98C7D}" presName="descendantText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5D9A5-D18B-4399-A03D-DEFA15221C9E}" type="pres">
      <dgm:prSet presAssocID="{E58F900E-6E21-4859-8795-8BEFCDCE8910}" presName="sp" presStyleCnt="0"/>
      <dgm:spPr/>
      <dgm:t>
        <a:bodyPr/>
        <a:lstStyle/>
        <a:p>
          <a:endParaRPr lang="ru-RU"/>
        </a:p>
      </dgm:t>
    </dgm:pt>
    <dgm:pt modelId="{242B55BB-F7B6-4CD4-A988-102ECEB6188D}" type="pres">
      <dgm:prSet presAssocID="{2AE422C0-4495-40F2-A9F4-89A65A9BB109}" presName="linNode" presStyleCnt="0"/>
      <dgm:spPr/>
      <dgm:t>
        <a:bodyPr/>
        <a:lstStyle/>
        <a:p>
          <a:endParaRPr lang="ru-RU"/>
        </a:p>
      </dgm:t>
    </dgm:pt>
    <dgm:pt modelId="{D91AA8C1-39A7-4DAC-83D1-54E591E46008}" type="pres">
      <dgm:prSet presAssocID="{2AE422C0-4495-40F2-A9F4-89A65A9BB109}" presName="parentText" presStyleLbl="node1" presStyleIdx="1" presStyleCnt="8" custLinFactNeighborX="-1239" custLinFactNeighborY="5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21668-06EB-4AC2-8091-8A8016964DE2}" type="pres">
      <dgm:prSet presAssocID="{2AE422C0-4495-40F2-A9F4-89A65A9BB109}" presName="descendantText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A39CF-5727-4075-8D52-7A4FC9DAD8A6}" type="pres">
      <dgm:prSet presAssocID="{FA6690B3-792D-42E8-B29C-B8EC961D7739}" presName="sp" presStyleCnt="0"/>
      <dgm:spPr/>
      <dgm:t>
        <a:bodyPr/>
        <a:lstStyle/>
        <a:p>
          <a:endParaRPr lang="ru-RU"/>
        </a:p>
      </dgm:t>
    </dgm:pt>
    <dgm:pt modelId="{AF3B7420-AB56-495A-B4E4-9A68F57AEE8C}" type="pres">
      <dgm:prSet presAssocID="{D1E804EB-62CB-4225-8CD6-DD77D7ED42FE}" presName="linNode" presStyleCnt="0"/>
      <dgm:spPr/>
      <dgm:t>
        <a:bodyPr/>
        <a:lstStyle/>
        <a:p>
          <a:endParaRPr lang="ru-RU"/>
        </a:p>
      </dgm:t>
    </dgm:pt>
    <dgm:pt modelId="{803AFD4F-22BB-44C8-8C4A-6F30890DC010}" type="pres">
      <dgm:prSet presAssocID="{D1E804EB-62CB-4225-8CD6-DD77D7ED42FE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D7FF9-D9EB-4A67-B54B-61C713F2D783}" type="pres">
      <dgm:prSet presAssocID="{D1E804EB-62CB-4225-8CD6-DD77D7ED42FE}" presName="descendantText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33E99-DA3E-413A-B34E-B2E9F2E1F59A}" type="pres">
      <dgm:prSet presAssocID="{8025E741-282A-4F01-9395-836E3DFA01B2}" presName="sp" presStyleCnt="0"/>
      <dgm:spPr/>
      <dgm:t>
        <a:bodyPr/>
        <a:lstStyle/>
        <a:p>
          <a:endParaRPr lang="ru-RU"/>
        </a:p>
      </dgm:t>
    </dgm:pt>
    <dgm:pt modelId="{A48B5101-410C-4630-9526-360F66B1D378}" type="pres">
      <dgm:prSet presAssocID="{95E4C08B-FDE6-4F48-AB9C-624F8CFBA4F2}" presName="linNode" presStyleCnt="0"/>
      <dgm:spPr/>
      <dgm:t>
        <a:bodyPr/>
        <a:lstStyle/>
        <a:p>
          <a:endParaRPr lang="ru-RU"/>
        </a:p>
      </dgm:t>
    </dgm:pt>
    <dgm:pt modelId="{B903D410-20F7-4A0F-9B5C-9DEBE79E5EDB}" type="pres">
      <dgm:prSet presAssocID="{95E4C08B-FDE6-4F48-AB9C-624F8CFBA4F2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44AB6-304A-4863-B815-94238D44356C}" type="pres">
      <dgm:prSet presAssocID="{95E4C08B-FDE6-4F48-AB9C-624F8CFBA4F2}" presName="descendantText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F6961-E77A-4CBF-B24F-68EB450E7A3A}" type="pres">
      <dgm:prSet presAssocID="{A117C15E-30A7-43E4-BFC0-7723FFB69532}" presName="sp" presStyleCnt="0"/>
      <dgm:spPr/>
      <dgm:t>
        <a:bodyPr/>
        <a:lstStyle/>
        <a:p>
          <a:endParaRPr lang="ru-RU"/>
        </a:p>
      </dgm:t>
    </dgm:pt>
    <dgm:pt modelId="{D8C29518-D3D2-4E12-AFA0-2E07ACB33D13}" type="pres">
      <dgm:prSet presAssocID="{C50D6FE7-BDCF-47FB-8815-2FF40882E615}" presName="linNode" presStyleCnt="0"/>
      <dgm:spPr/>
      <dgm:t>
        <a:bodyPr/>
        <a:lstStyle/>
        <a:p>
          <a:endParaRPr lang="ru-RU"/>
        </a:p>
      </dgm:t>
    </dgm:pt>
    <dgm:pt modelId="{64C37578-B781-4460-A0D7-AD3351943CDE}" type="pres">
      <dgm:prSet presAssocID="{C50D6FE7-BDCF-47FB-8815-2FF40882E615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477D2-9C9C-47A2-9090-838F1A314AC5}" type="pres">
      <dgm:prSet presAssocID="{C50D6FE7-BDCF-47FB-8815-2FF40882E615}" presName="descendantText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AC4D6-B434-49CD-870B-A5258D726661}" type="pres">
      <dgm:prSet presAssocID="{9C8B5484-6208-4798-BA65-7B3F32A0E918}" presName="sp" presStyleCnt="0"/>
      <dgm:spPr/>
      <dgm:t>
        <a:bodyPr/>
        <a:lstStyle/>
        <a:p>
          <a:endParaRPr lang="ru-RU"/>
        </a:p>
      </dgm:t>
    </dgm:pt>
    <dgm:pt modelId="{D583CEF4-5408-41EF-A917-4A9D048FFA8D}" type="pres">
      <dgm:prSet presAssocID="{6321F7B6-4151-4061-9B2F-98FB86DF24E0}" presName="linNode" presStyleCnt="0"/>
      <dgm:spPr/>
      <dgm:t>
        <a:bodyPr/>
        <a:lstStyle/>
        <a:p>
          <a:endParaRPr lang="ru-RU"/>
        </a:p>
      </dgm:t>
    </dgm:pt>
    <dgm:pt modelId="{9010EEDF-6E94-467F-B6FF-70F58954E2D4}" type="pres">
      <dgm:prSet presAssocID="{6321F7B6-4151-4061-9B2F-98FB86DF24E0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94E28-C3D8-45D6-ACC0-602B16FF35BB}" type="pres">
      <dgm:prSet presAssocID="{6321F7B6-4151-4061-9B2F-98FB86DF24E0}" presName="descendantText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A424A8-26CF-4E2D-9E32-FB7E52C6D981}" type="pres">
      <dgm:prSet presAssocID="{DD18532A-5E1F-43A9-9A18-76B747B578BE}" presName="sp" presStyleCnt="0"/>
      <dgm:spPr/>
      <dgm:t>
        <a:bodyPr/>
        <a:lstStyle/>
        <a:p>
          <a:endParaRPr lang="ru-RU"/>
        </a:p>
      </dgm:t>
    </dgm:pt>
    <dgm:pt modelId="{8726DEFF-067D-46DD-850C-D20DBA96CF81}" type="pres">
      <dgm:prSet presAssocID="{04AA6B48-CF3C-4A3E-A095-42BC79F847BF}" presName="linNode" presStyleCnt="0"/>
      <dgm:spPr/>
      <dgm:t>
        <a:bodyPr/>
        <a:lstStyle/>
        <a:p>
          <a:endParaRPr lang="ru-RU"/>
        </a:p>
      </dgm:t>
    </dgm:pt>
    <dgm:pt modelId="{268C5823-A9D8-44FA-991F-750880016B72}" type="pres">
      <dgm:prSet presAssocID="{04AA6B48-CF3C-4A3E-A095-42BC79F847BF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D58742-EA7B-4010-B7B4-05629826BA51}" type="pres">
      <dgm:prSet presAssocID="{04AA6B48-CF3C-4A3E-A095-42BC79F847BF}" presName="descendantText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61F8C-881D-44EC-9992-7B291BFF57DD}" type="pres">
      <dgm:prSet presAssocID="{5A14564A-55A8-44AE-B03A-D093367DD910}" presName="sp" presStyleCnt="0"/>
      <dgm:spPr/>
      <dgm:t>
        <a:bodyPr/>
        <a:lstStyle/>
        <a:p>
          <a:endParaRPr lang="ru-RU"/>
        </a:p>
      </dgm:t>
    </dgm:pt>
    <dgm:pt modelId="{FFE6D812-39DD-451C-9ACC-15A982775F19}" type="pres">
      <dgm:prSet presAssocID="{78A449FE-B14B-4DC2-8D7E-0D803B741D36}" presName="linNode" presStyleCnt="0"/>
      <dgm:spPr/>
      <dgm:t>
        <a:bodyPr/>
        <a:lstStyle/>
        <a:p>
          <a:endParaRPr lang="ru-RU"/>
        </a:p>
      </dgm:t>
    </dgm:pt>
    <dgm:pt modelId="{66600294-F95D-43F3-95DD-96176D3509D4}" type="pres">
      <dgm:prSet presAssocID="{78A449FE-B14B-4DC2-8D7E-0D803B741D36}" presName="parentText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4A217-9A46-4377-AB29-4254D097A722}" type="pres">
      <dgm:prSet presAssocID="{78A449FE-B14B-4DC2-8D7E-0D803B741D36}" presName="descendantText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E058F6-D82D-4942-B0D6-6F79D812579A}" srcId="{C50D6FE7-BDCF-47FB-8815-2FF40882E615}" destId="{C64E0ED3-CA96-4484-BC9C-3EC09D533C69}" srcOrd="0" destOrd="0" parTransId="{FD52A3E3-69D2-49FC-A110-A4B57A7C9C75}" sibTransId="{7EEB06FE-8805-4B78-B1B0-F599D26FD3BB}"/>
    <dgm:cxn modelId="{C3A39C99-CA9F-4CF1-940A-5812C099FEDB}" type="presOf" srcId="{538B0DE7-B7FE-43C4-81E3-E8B5292106D3}" destId="{E0FD7FF9-D9EB-4A67-B54B-61C713F2D783}" srcOrd="0" destOrd="0" presId="urn:microsoft.com/office/officeart/2005/8/layout/vList5"/>
    <dgm:cxn modelId="{4C3F127A-7BC5-4A94-B4D8-C65D782D3738}" type="presOf" srcId="{60249083-2099-4D78-BE8A-7CD40F09BA96}" destId="{F5D79370-9085-48A0-97C1-F774F41E8981}" srcOrd="0" destOrd="1" presId="urn:microsoft.com/office/officeart/2005/8/layout/vList5"/>
    <dgm:cxn modelId="{6531BBFE-0B32-4920-9EB7-D22FB0534EBF}" type="presOf" srcId="{D1E804EB-62CB-4225-8CD6-DD77D7ED42FE}" destId="{803AFD4F-22BB-44C8-8C4A-6F30890DC010}" srcOrd="0" destOrd="0" presId="urn:microsoft.com/office/officeart/2005/8/layout/vList5"/>
    <dgm:cxn modelId="{8D869D2A-8ABE-491E-8E1C-F14BB0B5886F}" srcId="{D1E804EB-62CB-4225-8CD6-DD77D7ED42FE}" destId="{538B0DE7-B7FE-43C4-81E3-E8B5292106D3}" srcOrd="0" destOrd="0" parTransId="{F5A15322-FD94-4847-9E63-021CDB7A695D}" sibTransId="{7A424C3D-4105-48DE-9EAC-F0D7C573B5A7}"/>
    <dgm:cxn modelId="{1F8E06DA-F582-4C64-AA73-291992767990}" type="presOf" srcId="{37656F6F-E040-41FC-841B-2BA2C67D7B79}" destId="{2434A217-9A46-4377-AB29-4254D097A722}" srcOrd="0" destOrd="1" presId="urn:microsoft.com/office/officeart/2005/8/layout/vList5"/>
    <dgm:cxn modelId="{C43625C4-73E0-4EF0-9E47-788113951EA7}" type="presOf" srcId="{EC3205CF-FF36-4D27-9966-633DCB222C20}" destId="{2AD58742-EA7B-4010-B7B4-05629826BA51}" srcOrd="0" destOrd="0" presId="urn:microsoft.com/office/officeart/2005/8/layout/vList5"/>
    <dgm:cxn modelId="{BF6F5163-0CE4-40EA-ACBA-1D2F57CC7231}" srcId="{04AA6B48-CF3C-4A3E-A095-42BC79F847BF}" destId="{EC3205CF-FF36-4D27-9966-633DCB222C20}" srcOrd="0" destOrd="0" parTransId="{699D8DD9-1EB3-4EAD-A8E7-2DC05DDEE048}" sibTransId="{777A2F38-B807-453B-A15D-723627E1D4EF}"/>
    <dgm:cxn modelId="{5102197A-6787-4375-92FC-C0D48220E9C7}" type="presOf" srcId="{F55325F2-F9F9-4021-AD71-98F34D6CBA24}" destId="{49744AB6-304A-4863-B815-94238D44356C}" srcOrd="0" destOrd="0" presId="urn:microsoft.com/office/officeart/2005/8/layout/vList5"/>
    <dgm:cxn modelId="{8C22FCF0-441D-4555-B5B8-077D88F6115F}" type="presOf" srcId="{A3343EA8-3868-48C7-849C-69BB099DA2AB}" destId="{2434A217-9A46-4377-AB29-4254D097A722}" srcOrd="0" destOrd="0" presId="urn:microsoft.com/office/officeart/2005/8/layout/vList5"/>
    <dgm:cxn modelId="{B1BAE582-3CE0-483F-907C-AAF8E1DB73BF}" type="presOf" srcId="{4C1F8236-763E-410F-93A4-B82B3DB98C7D}" destId="{D2FDD95A-8742-46A3-A513-17B32C163EDF}" srcOrd="0" destOrd="0" presId="urn:microsoft.com/office/officeart/2005/8/layout/vList5"/>
    <dgm:cxn modelId="{0EB0042E-DD58-4B77-B92E-AE2D0E1C5D47}" srcId="{D5650347-9006-4B3D-84C7-2C5746B96E34}" destId="{4C1F8236-763E-410F-93A4-B82B3DB98C7D}" srcOrd="0" destOrd="0" parTransId="{81280A18-4E80-41DF-BEDC-9D32F230AEB3}" sibTransId="{E58F900E-6E21-4859-8795-8BEFCDCE8910}"/>
    <dgm:cxn modelId="{F4FD5908-92EE-4338-9052-54D7AFFC25EA}" srcId="{D5650347-9006-4B3D-84C7-2C5746B96E34}" destId="{2AE422C0-4495-40F2-A9F4-89A65A9BB109}" srcOrd="1" destOrd="0" parTransId="{BB85FDD9-75A4-4BE9-8873-2B9B74A98B66}" sibTransId="{FA6690B3-792D-42E8-B29C-B8EC961D7739}"/>
    <dgm:cxn modelId="{DACAD05A-3CB8-4172-B06C-B708A3CD5E3C}" type="presOf" srcId="{2E7CA090-D1EB-47DF-B5D2-C5E1F4875F5A}" destId="{2B821668-06EB-4AC2-8091-8A8016964DE2}" srcOrd="0" destOrd="0" presId="urn:microsoft.com/office/officeart/2005/8/layout/vList5"/>
    <dgm:cxn modelId="{176D14DA-E659-4E29-9CAC-5C5D57FC8B8A}" type="presOf" srcId="{5DE61D58-F573-491C-9E4B-B5BEF40DCBAD}" destId="{49744AB6-304A-4863-B815-94238D44356C}" srcOrd="0" destOrd="1" presId="urn:microsoft.com/office/officeart/2005/8/layout/vList5"/>
    <dgm:cxn modelId="{D5B38FAD-8E25-4AC3-8776-C1124D9D5A08}" srcId="{78A449FE-B14B-4DC2-8D7E-0D803B741D36}" destId="{A3343EA8-3868-48C7-849C-69BB099DA2AB}" srcOrd="0" destOrd="0" parTransId="{66248FE2-0B76-473B-86A9-C6086D79E9DA}" sibTransId="{2844F454-9A97-4549-A66E-647E934FEB14}"/>
    <dgm:cxn modelId="{FEB70B48-1137-4989-BFCE-BA8029191094}" srcId="{D5650347-9006-4B3D-84C7-2C5746B96E34}" destId="{95E4C08B-FDE6-4F48-AB9C-624F8CFBA4F2}" srcOrd="3" destOrd="0" parTransId="{24B92680-F4EC-4324-82A5-EB669EC4864B}" sibTransId="{A117C15E-30A7-43E4-BFC0-7723FFB69532}"/>
    <dgm:cxn modelId="{D523854B-6D9A-4FFA-9742-BF2E973D038D}" srcId="{6321F7B6-4151-4061-9B2F-98FB86DF24E0}" destId="{80165CC7-FFA2-497C-BD48-ED1E6FA9D645}" srcOrd="0" destOrd="0" parTransId="{7D71CC99-1C39-491F-9C4C-C34E2EFFD85E}" sibTransId="{CFC6ADED-5D58-4B9F-9218-26F50FA54FEA}"/>
    <dgm:cxn modelId="{2F765821-01D5-4C4A-AC65-363DB8482BFB}" type="presOf" srcId="{D5650347-9006-4B3D-84C7-2C5746B96E34}" destId="{017A9D7A-6718-463A-AD6A-BB9088EF3680}" srcOrd="0" destOrd="0" presId="urn:microsoft.com/office/officeart/2005/8/layout/vList5"/>
    <dgm:cxn modelId="{04728E50-3BA8-4423-B202-99F2C4D70820}" srcId="{2AE422C0-4495-40F2-A9F4-89A65A9BB109}" destId="{2E7CA090-D1EB-47DF-B5D2-C5E1F4875F5A}" srcOrd="0" destOrd="0" parTransId="{DC87CBBC-28D2-45C5-8377-96EE9E5C09C5}" sibTransId="{3A785327-229D-485A-AADF-19EFA48AA513}"/>
    <dgm:cxn modelId="{5524BCF5-84D0-4563-949D-16F2C274A1CB}" srcId="{D5650347-9006-4B3D-84C7-2C5746B96E34}" destId="{C50D6FE7-BDCF-47FB-8815-2FF40882E615}" srcOrd="4" destOrd="0" parTransId="{A3619CC4-2E97-4B2D-A2F2-6C4A62368393}" sibTransId="{9C8B5484-6208-4798-BA65-7B3F32A0E918}"/>
    <dgm:cxn modelId="{5413E4F3-9C4A-4E4B-88EB-71510C3E3BE4}" srcId="{4C1F8236-763E-410F-93A4-B82B3DB98C7D}" destId="{1FD6CEF9-B852-4158-AA5F-6965169FB29C}" srcOrd="0" destOrd="0" parTransId="{476CFEAF-B572-4BA0-8F6D-EE3376E21071}" sibTransId="{7D7F82CE-70B9-4174-B12C-9CE7454AFC6E}"/>
    <dgm:cxn modelId="{D763BBB4-C45E-463F-A6E6-1506FDECE3A6}" srcId="{D5650347-9006-4B3D-84C7-2C5746B96E34}" destId="{6321F7B6-4151-4061-9B2F-98FB86DF24E0}" srcOrd="5" destOrd="0" parTransId="{B25EF004-902E-4169-BC05-2A41A5D00B42}" sibTransId="{DD18532A-5E1F-43A9-9A18-76B747B578BE}"/>
    <dgm:cxn modelId="{E713C5DC-2A1E-4A56-A532-81BD5E7A3450}" srcId="{D5650347-9006-4B3D-84C7-2C5746B96E34}" destId="{D1E804EB-62CB-4225-8CD6-DD77D7ED42FE}" srcOrd="2" destOrd="0" parTransId="{A4C2ABED-D1C4-4BE8-81D2-85CCD66E88B2}" sibTransId="{8025E741-282A-4F01-9395-836E3DFA01B2}"/>
    <dgm:cxn modelId="{5C1424D0-8E47-431F-B915-F371E48B6F2E}" srcId="{4C1F8236-763E-410F-93A4-B82B3DB98C7D}" destId="{60249083-2099-4D78-BE8A-7CD40F09BA96}" srcOrd="1" destOrd="0" parTransId="{E40F6F3D-1EA3-4A6B-9901-50D52C6F8378}" sibTransId="{DAF3063E-4B64-4903-9ABB-9262AC4818AE}"/>
    <dgm:cxn modelId="{871A8377-A60A-46F1-B85D-A0BA8474FCE1}" type="presOf" srcId="{95E4C08B-FDE6-4F48-AB9C-624F8CFBA4F2}" destId="{B903D410-20F7-4A0F-9B5C-9DEBE79E5EDB}" srcOrd="0" destOrd="0" presId="urn:microsoft.com/office/officeart/2005/8/layout/vList5"/>
    <dgm:cxn modelId="{0D993BC4-6262-4BAA-B7C3-94EC28DC8763}" type="presOf" srcId="{2AE422C0-4495-40F2-A9F4-89A65A9BB109}" destId="{D91AA8C1-39A7-4DAC-83D1-54E591E46008}" srcOrd="0" destOrd="0" presId="urn:microsoft.com/office/officeart/2005/8/layout/vList5"/>
    <dgm:cxn modelId="{E0B32EA5-C47A-4093-BD12-52167D686803}" type="presOf" srcId="{80165CC7-FFA2-497C-BD48-ED1E6FA9D645}" destId="{FE794E28-C3D8-45D6-ACC0-602B16FF35BB}" srcOrd="0" destOrd="0" presId="urn:microsoft.com/office/officeart/2005/8/layout/vList5"/>
    <dgm:cxn modelId="{D992115E-BC4E-4760-9B75-0D083BCC531D}" type="presOf" srcId="{C64E0ED3-CA96-4484-BC9C-3EC09D533C69}" destId="{1BF477D2-9C9C-47A2-9090-838F1A314AC5}" srcOrd="0" destOrd="0" presId="urn:microsoft.com/office/officeart/2005/8/layout/vList5"/>
    <dgm:cxn modelId="{AA48306C-B9B0-487A-87CC-E2883E23BA4C}" type="presOf" srcId="{1FD6CEF9-B852-4158-AA5F-6965169FB29C}" destId="{F5D79370-9085-48A0-97C1-F774F41E8981}" srcOrd="0" destOrd="0" presId="urn:microsoft.com/office/officeart/2005/8/layout/vList5"/>
    <dgm:cxn modelId="{9305FCDD-8957-4BDF-AD19-293A52E9310C}" srcId="{D5650347-9006-4B3D-84C7-2C5746B96E34}" destId="{78A449FE-B14B-4DC2-8D7E-0D803B741D36}" srcOrd="7" destOrd="0" parTransId="{59935C68-8F2A-4F0B-88A9-5F65A179DFB4}" sibTransId="{BCD9A8F1-21E3-4854-9AE0-D05ECDB617A1}"/>
    <dgm:cxn modelId="{D56BFFED-CF78-4883-95C1-9D0CCBE1A27E}" type="presOf" srcId="{C50D6FE7-BDCF-47FB-8815-2FF40882E615}" destId="{64C37578-B781-4460-A0D7-AD3351943CDE}" srcOrd="0" destOrd="0" presId="urn:microsoft.com/office/officeart/2005/8/layout/vList5"/>
    <dgm:cxn modelId="{ABFE0F87-77C9-42A6-999A-E58D2310A051}" srcId="{95E4C08B-FDE6-4F48-AB9C-624F8CFBA4F2}" destId="{F55325F2-F9F9-4021-AD71-98F34D6CBA24}" srcOrd="0" destOrd="0" parTransId="{B5C337F1-BBD3-4FF6-8FF8-4E089E8221DA}" sibTransId="{BB49163D-1A65-4DE8-9BC3-9E3658A3D9E3}"/>
    <dgm:cxn modelId="{9410DEE7-BC92-4C92-AF2E-6365CE7177D0}" srcId="{D5650347-9006-4B3D-84C7-2C5746B96E34}" destId="{04AA6B48-CF3C-4A3E-A095-42BC79F847BF}" srcOrd="6" destOrd="0" parTransId="{7BCCDA71-C9E5-4860-A5C2-FD6685BFE776}" sibTransId="{5A14564A-55A8-44AE-B03A-D093367DD910}"/>
    <dgm:cxn modelId="{52EBD1D3-359B-41F0-BAC0-67E4654A0069}" srcId="{78A449FE-B14B-4DC2-8D7E-0D803B741D36}" destId="{37656F6F-E040-41FC-841B-2BA2C67D7B79}" srcOrd="1" destOrd="0" parTransId="{5997EA10-BEF2-4697-B50A-B649D018C8FC}" sibTransId="{ACCFE611-9B94-4927-8FD5-FBC7484008D6}"/>
    <dgm:cxn modelId="{96A6F242-C3A7-4B2E-8374-F3F8E423C0CD}" type="presOf" srcId="{04AA6B48-CF3C-4A3E-A095-42BC79F847BF}" destId="{268C5823-A9D8-44FA-991F-750880016B72}" srcOrd="0" destOrd="0" presId="urn:microsoft.com/office/officeart/2005/8/layout/vList5"/>
    <dgm:cxn modelId="{1189193E-2DC9-4092-A011-EC9661B715F9}" srcId="{95E4C08B-FDE6-4F48-AB9C-624F8CFBA4F2}" destId="{5DE61D58-F573-491C-9E4B-B5BEF40DCBAD}" srcOrd="1" destOrd="0" parTransId="{F620717D-E3FB-47FA-BE2E-79B018C45BFA}" sibTransId="{BA1C3056-B2E4-493C-99D2-D4AFEBAF505D}"/>
    <dgm:cxn modelId="{05CE0705-0269-450D-89A9-CAD870296028}" type="presOf" srcId="{78A449FE-B14B-4DC2-8D7E-0D803B741D36}" destId="{66600294-F95D-43F3-95DD-96176D3509D4}" srcOrd="0" destOrd="0" presId="urn:microsoft.com/office/officeart/2005/8/layout/vList5"/>
    <dgm:cxn modelId="{2C779467-62A7-471E-A0C9-C33A20B45A0E}" type="presOf" srcId="{6321F7B6-4151-4061-9B2F-98FB86DF24E0}" destId="{9010EEDF-6E94-467F-B6FF-70F58954E2D4}" srcOrd="0" destOrd="0" presId="urn:microsoft.com/office/officeart/2005/8/layout/vList5"/>
    <dgm:cxn modelId="{F5EA1506-6090-46A8-A6FC-01E1C5E19438}" type="presParOf" srcId="{017A9D7A-6718-463A-AD6A-BB9088EF3680}" destId="{E535597B-AFBB-4A09-8951-DE13A41754EA}" srcOrd="0" destOrd="0" presId="urn:microsoft.com/office/officeart/2005/8/layout/vList5"/>
    <dgm:cxn modelId="{9C7D6F36-5AFD-46D5-BD0E-617050725BF9}" type="presParOf" srcId="{E535597B-AFBB-4A09-8951-DE13A41754EA}" destId="{D2FDD95A-8742-46A3-A513-17B32C163EDF}" srcOrd="0" destOrd="0" presId="urn:microsoft.com/office/officeart/2005/8/layout/vList5"/>
    <dgm:cxn modelId="{C4C14D92-1033-466F-A073-C0DB42128C1F}" type="presParOf" srcId="{E535597B-AFBB-4A09-8951-DE13A41754EA}" destId="{F5D79370-9085-48A0-97C1-F774F41E8981}" srcOrd="1" destOrd="0" presId="urn:microsoft.com/office/officeart/2005/8/layout/vList5"/>
    <dgm:cxn modelId="{2F4EC2F8-97BF-48A2-91D7-6CCCD8F682B9}" type="presParOf" srcId="{017A9D7A-6718-463A-AD6A-BB9088EF3680}" destId="{8215D9A5-D18B-4399-A03D-DEFA15221C9E}" srcOrd="1" destOrd="0" presId="urn:microsoft.com/office/officeart/2005/8/layout/vList5"/>
    <dgm:cxn modelId="{BAF4D4FE-2472-44A1-98F0-650530136E76}" type="presParOf" srcId="{017A9D7A-6718-463A-AD6A-BB9088EF3680}" destId="{242B55BB-F7B6-4CD4-A988-102ECEB6188D}" srcOrd="2" destOrd="0" presId="urn:microsoft.com/office/officeart/2005/8/layout/vList5"/>
    <dgm:cxn modelId="{4523482E-73AE-4468-BEA8-30FC5E4D5C1C}" type="presParOf" srcId="{242B55BB-F7B6-4CD4-A988-102ECEB6188D}" destId="{D91AA8C1-39A7-4DAC-83D1-54E591E46008}" srcOrd="0" destOrd="0" presId="urn:microsoft.com/office/officeart/2005/8/layout/vList5"/>
    <dgm:cxn modelId="{4944CE18-46F5-4DC0-9D81-542FCF8541E5}" type="presParOf" srcId="{242B55BB-F7B6-4CD4-A988-102ECEB6188D}" destId="{2B821668-06EB-4AC2-8091-8A8016964DE2}" srcOrd="1" destOrd="0" presId="urn:microsoft.com/office/officeart/2005/8/layout/vList5"/>
    <dgm:cxn modelId="{5AA80A21-927E-449A-84CF-14E6937334F1}" type="presParOf" srcId="{017A9D7A-6718-463A-AD6A-BB9088EF3680}" destId="{68FA39CF-5727-4075-8D52-7A4FC9DAD8A6}" srcOrd="3" destOrd="0" presId="urn:microsoft.com/office/officeart/2005/8/layout/vList5"/>
    <dgm:cxn modelId="{B3ABE72B-D315-4671-8FA7-02736429DF2D}" type="presParOf" srcId="{017A9D7A-6718-463A-AD6A-BB9088EF3680}" destId="{AF3B7420-AB56-495A-B4E4-9A68F57AEE8C}" srcOrd="4" destOrd="0" presId="urn:microsoft.com/office/officeart/2005/8/layout/vList5"/>
    <dgm:cxn modelId="{C5360812-F463-4976-93B4-AE4A86BA3FBC}" type="presParOf" srcId="{AF3B7420-AB56-495A-B4E4-9A68F57AEE8C}" destId="{803AFD4F-22BB-44C8-8C4A-6F30890DC010}" srcOrd="0" destOrd="0" presId="urn:microsoft.com/office/officeart/2005/8/layout/vList5"/>
    <dgm:cxn modelId="{74D7AA12-D287-46F2-B291-A54CA3B40439}" type="presParOf" srcId="{AF3B7420-AB56-495A-B4E4-9A68F57AEE8C}" destId="{E0FD7FF9-D9EB-4A67-B54B-61C713F2D783}" srcOrd="1" destOrd="0" presId="urn:microsoft.com/office/officeart/2005/8/layout/vList5"/>
    <dgm:cxn modelId="{F69EB6D8-2377-4879-AD4F-6F632E67007F}" type="presParOf" srcId="{017A9D7A-6718-463A-AD6A-BB9088EF3680}" destId="{19C33E99-DA3E-413A-B34E-B2E9F2E1F59A}" srcOrd="5" destOrd="0" presId="urn:microsoft.com/office/officeart/2005/8/layout/vList5"/>
    <dgm:cxn modelId="{BEA6895E-FE4F-44C2-A5F4-E4B874827B58}" type="presParOf" srcId="{017A9D7A-6718-463A-AD6A-BB9088EF3680}" destId="{A48B5101-410C-4630-9526-360F66B1D378}" srcOrd="6" destOrd="0" presId="urn:microsoft.com/office/officeart/2005/8/layout/vList5"/>
    <dgm:cxn modelId="{2DE4D9DE-AA2E-4E9E-BA71-93140B3BCF44}" type="presParOf" srcId="{A48B5101-410C-4630-9526-360F66B1D378}" destId="{B903D410-20F7-4A0F-9B5C-9DEBE79E5EDB}" srcOrd="0" destOrd="0" presId="urn:microsoft.com/office/officeart/2005/8/layout/vList5"/>
    <dgm:cxn modelId="{38593B9D-D44A-468F-97D1-654F9BA7A193}" type="presParOf" srcId="{A48B5101-410C-4630-9526-360F66B1D378}" destId="{49744AB6-304A-4863-B815-94238D44356C}" srcOrd="1" destOrd="0" presId="urn:microsoft.com/office/officeart/2005/8/layout/vList5"/>
    <dgm:cxn modelId="{A4030A59-5678-48C9-8E6D-B64B405F4E28}" type="presParOf" srcId="{017A9D7A-6718-463A-AD6A-BB9088EF3680}" destId="{F70F6961-E77A-4CBF-B24F-68EB450E7A3A}" srcOrd="7" destOrd="0" presId="urn:microsoft.com/office/officeart/2005/8/layout/vList5"/>
    <dgm:cxn modelId="{821C37C9-0B9D-40DA-8DB1-ACDA1DD4DCE1}" type="presParOf" srcId="{017A9D7A-6718-463A-AD6A-BB9088EF3680}" destId="{D8C29518-D3D2-4E12-AFA0-2E07ACB33D13}" srcOrd="8" destOrd="0" presId="urn:microsoft.com/office/officeart/2005/8/layout/vList5"/>
    <dgm:cxn modelId="{049C85C9-AFF2-4B27-8CF5-0EB04BE98C59}" type="presParOf" srcId="{D8C29518-D3D2-4E12-AFA0-2E07ACB33D13}" destId="{64C37578-B781-4460-A0D7-AD3351943CDE}" srcOrd="0" destOrd="0" presId="urn:microsoft.com/office/officeart/2005/8/layout/vList5"/>
    <dgm:cxn modelId="{377B1FF6-5E51-495E-998D-0A83C6296E00}" type="presParOf" srcId="{D8C29518-D3D2-4E12-AFA0-2E07ACB33D13}" destId="{1BF477D2-9C9C-47A2-9090-838F1A314AC5}" srcOrd="1" destOrd="0" presId="urn:microsoft.com/office/officeart/2005/8/layout/vList5"/>
    <dgm:cxn modelId="{FEF897A8-4074-490E-B888-8C5D1E4A9F59}" type="presParOf" srcId="{017A9D7A-6718-463A-AD6A-BB9088EF3680}" destId="{1DCAC4D6-B434-49CD-870B-A5258D726661}" srcOrd="9" destOrd="0" presId="urn:microsoft.com/office/officeart/2005/8/layout/vList5"/>
    <dgm:cxn modelId="{3DDD2044-C371-4B63-9829-4FA96CE2FD9E}" type="presParOf" srcId="{017A9D7A-6718-463A-AD6A-BB9088EF3680}" destId="{D583CEF4-5408-41EF-A917-4A9D048FFA8D}" srcOrd="10" destOrd="0" presId="urn:microsoft.com/office/officeart/2005/8/layout/vList5"/>
    <dgm:cxn modelId="{B60BD2EC-3B2C-4BF3-BD21-1AC798FA7DB3}" type="presParOf" srcId="{D583CEF4-5408-41EF-A917-4A9D048FFA8D}" destId="{9010EEDF-6E94-467F-B6FF-70F58954E2D4}" srcOrd="0" destOrd="0" presId="urn:microsoft.com/office/officeart/2005/8/layout/vList5"/>
    <dgm:cxn modelId="{E2540DCB-89AE-40BB-9276-567EBBA8BA13}" type="presParOf" srcId="{D583CEF4-5408-41EF-A917-4A9D048FFA8D}" destId="{FE794E28-C3D8-45D6-ACC0-602B16FF35BB}" srcOrd="1" destOrd="0" presId="urn:microsoft.com/office/officeart/2005/8/layout/vList5"/>
    <dgm:cxn modelId="{90105C4B-CB53-4625-BD4E-E31937DEA6C3}" type="presParOf" srcId="{017A9D7A-6718-463A-AD6A-BB9088EF3680}" destId="{D1A424A8-26CF-4E2D-9E32-FB7E52C6D981}" srcOrd="11" destOrd="0" presId="urn:microsoft.com/office/officeart/2005/8/layout/vList5"/>
    <dgm:cxn modelId="{3546EA84-832F-40ED-8C3F-2187541C6973}" type="presParOf" srcId="{017A9D7A-6718-463A-AD6A-BB9088EF3680}" destId="{8726DEFF-067D-46DD-850C-D20DBA96CF81}" srcOrd="12" destOrd="0" presId="urn:microsoft.com/office/officeart/2005/8/layout/vList5"/>
    <dgm:cxn modelId="{417F31F4-E8CF-4393-86CF-1C741274E26D}" type="presParOf" srcId="{8726DEFF-067D-46DD-850C-D20DBA96CF81}" destId="{268C5823-A9D8-44FA-991F-750880016B72}" srcOrd="0" destOrd="0" presId="urn:microsoft.com/office/officeart/2005/8/layout/vList5"/>
    <dgm:cxn modelId="{D1FDEDA4-A232-486B-AE1B-4FE479DFD546}" type="presParOf" srcId="{8726DEFF-067D-46DD-850C-D20DBA96CF81}" destId="{2AD58742-EA7B-4010-B7B4-05629826BA51}" srcOrd="1" destOrd="0" presId="urn:microsoft.com/office/officeart/2005/8/layout/vList5"/>
    <dgm:cxn modelId="{4CB5627D-5C3D-48EF-9C70-32C949481787}" type="presParOf" srcId="{017A9D7A-6718-463A-AD6A-BB9088EF3680}" destId="{84D61F8C-881D-44EC-9992-7B291BFF57DD}" srcOrd="13" destOrd="0" presId="urn:microsoft.com/office/officeart/2005/8/layout/vList5"/>
    <dgm:cxn modelId="{C2C21CB8-6254-40F2-864B-24C74055B0E0}" type="presParOf" srcId="{017A9D7A-6718-463A-AD6A-BB9088EF3680}" destId="{FFE6D812-39DD-451C-9ACC-15A982775F19}" srcOrd="14" destOrd="0" presId="urn:microsoft.com/office/officeart/2005/8/layout/vList5"/>
    <dgm:cxn modelId="{F3345BD8-B64C-410E-AD76-F7C90EDC2E91}" type="presParOf" srcId="{FFE6D812-39DD-451C-9ACC-15A982775F19}" destId="{66600294-F95D-43F3-95DD-96176D3509D4}" srcOrd="0" destOrd="0" presId="urn:microsoft.com/office/officeart/2005/8/layout/vList5"/>
    <dgm:cxn modelId="{68799E3D-4A31-4110-BC30-8C9111022311}" type="presParOf" srcId="{FFE6D812-39DD-451C-9ACC-15A982775F19}" destId="{2434A217-9A46-4377-AB29-4254D097A72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30DE5-1A3C-449E-BF9D-0BC4D5BF37AF}">
      <dsp:nvSpPr>
        <dsp:cNvPr id="0" name=""/>
        <dsp:cNvSpPr/>
      </dsp:nvSpPr>
      <dsp:spPr>
        <a:xfrm>
          <a:off x="3662244" y="1986717"/>
          <a:ext cx="3862815" cy="230451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СМЫСЛОВОЕ ЧТЕНИЕ – МЕТАПРЕДМЕТНЫЙ НАВЫК </a:t>
          </a:r>
          <a:endParaRPr lang="ru-RU" sz="2400" b="1" kern="1200" dirty="0"/>
        </a:p>
      </dsp:txBody>
      <dsp:txXfrm>
        <a:off x="4227940" y="2324206"/>
        <a:ext cx="2731423" cy="1629538"/>
      </dsp:txXfrm>
    </dsp:sp>
    <dsp:sp modelId="{712B339D-B7F1-4224-ACA9-4C3FA5F7ADE3}">
      <dsp:nvSpPr>
        <dsp:cNvPr id="0" name=""/>
        <dsp:cNvSpPr/>
      </dsp:nvSpPr>
      <dsp:spPr>
        <a:xfrm rot="1554693">
          <a:off x="2921193" y="2371718"/>
          <a:ext cx="832642" cy="301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5E85EAD-E4A0-4DD9-B5E5-30E341165FFE}">
      <dsp:nvSpPr>
        <dsp:cNvPr id="0" name=""/>
        <dsp:cNvSpPr/>
      </dsp:nvSpPr>
      <dsp:spPr>
        <a:xfrm>
          <a:off x="316859" y="1848005"/>
          <a:ext cx="3076658" cy="1442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 ЛИЧНОСТНЫЕ УУД -</a:t>
          </a:r>
          <a:r>
            <a:rPr lang="ru-RU" sz="1400" kern="1200" dirty="0" smtClean="0"/>
            <a:t>МОТИВАЦИЯ ЧТЕНИЯ, МОТИВЫ УЧЕНИЯ, ОТНОШЕНИЕ К СЕБЕ И К ШКОЛЕ</a:t>
          </a:r>
          <a:endParaRPr lang="ru-RU" sz="1400" kern="1200" dirty="0"/>
        </a:p>
      </dsp:txBody>
      <dsp:txXfrm>
        <a:off x="359106" y="1890252"/>
        <a:ext cx="2992164" cy="1357919"/>
      </dsp:txXfrm>
    </dsp:sp>
    <dsp:sp modelId="{9D22048F-E7A5-4AFB-871B-2D2710A76943}">
      <dsp:nvSpPr>
        <dsp:cNvPr id="0" name=""/>
        <dsp:cNvSpPr/>
      </dsp:nvSpPr>
      <dsp:spPr>
        <a:xfrm rot="3884397">
          <a:off x="4025707" y="1452674"/>
          <a:ext cx="669393" cy="301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2834"/>
                <a:satOff val="-2489"/>
                <a:lumOff val="728"/>
                <a:alphaOff val="0"/>
                <a:tint val="58000"/>
                <a:satMod val="300000"/>
              </a:schemeClr>
            </a:gs>
            <a:gs pos="100000">
              <a:schemeClr val="accent5">
                <a:hueOff val="-42834"/>
                <a:satOff val="-2489"/>
                <a:lumOff val="728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1D702D-77E5-4AF9-96CD-0B4995B41E8A}">
      <dsp:nvSpPr>
        <dsp:cNvPr id="0" name=""/>
        <dsp:cNvSpPr/>
      </dsp:nvSpPr>
      <dsp:spPr>
        <a:xfrm>
          <a:off x="940811" y="0"/>
          <a:ext cx="3951642" cy="13502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2834"/>
                <a:satOff val="-2489"/>
                <a:lumOff val="728"/>
                <a:alphaOff val="0"/>
                <a:tint val="58000"/>
                <a:satMod val="300000"/>
              </a:schemeClr>
            </a:gs>
            <a:gs pos="100000">
              <a:schemeClr val="accent5">
                <a:hueOff val="-42834"/>
                <a:satOff val="-2489"/>
                <a:lumOff val="728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 В РЕГУЛЯТИВНЫЕ УУД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ПРИНЯТИЕ УЧЕНИКОМ УЧЕБНОЙ ЗАДАЧИ, ПРОИЗВОЛЬНАЯ РЕГУЛЯЦИЯ ДЕЯТЕЛЬНОСТИ</a:t>
          </a:r>
          <a:endParaRPr lang="ru-RU" sz="1400" kern="1200" dirty="0"/>
        </a:p>
      </dsp:txBody>
      <dsp:txXfrm>
        <a:off x="980358" y="39547"/>
        <a:ext cx="3872548" cy="1271148"/>
      </dsp:txXfrm>
    </dsp:sp>
    <dsp:sp modelId="{A9FF5877-03D4-4E83-9843-211AF7EB6751}">
      <dsp:nvSpPr>
        <dsp:cNvPr id="0" name=""/>
        <dsp:cNvSpPr/>
      </dsp:nvSpPr>
      <dsp:spPr>
        <a:xfrm rot="8246529">
          <a:off x="6429761" y="1745090"/>
          <a:ext cx="947704" cy="2737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85667"/>
                <a:satOff val="-4978"/>
                <a:lumOff val="1456"/>
                <a:alphaOff val="0"/>
                <a:tint val="58000"/>
                <a:satMod val="300000"/>
              </a:schemeClr>
            </a:gs>
            <a:gs pos="100000">
              <a:schemeClr val="accent5">
                <a:hueOff val="-85667"/>
                <a:satOff val="-4978"/>
                <a:lumOff val="1456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CDFB986-F59E-46AA-A6E8-1150E1690A6C}">
      <dsp:nvSpPr>
        <dsp:cNvPr id="0" name=""/>
        <dsp:cNvSpPr/>
      </dsp:nvSpPr>
      <dsp:spPr>
        <a:xfrm>
          <a:off x="6407296" y="0"/>
          <a:ext cx="4560765" cy="16366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85667"/>
                <a:satOff val="-4978"/>
                <a:lumOff val="1456"/>
                <a:alphaOff val="0"/>
                <a:tint val="58000"/>
                <a:satMod val="300000"/>
              </a:schemeClr>
            </a:gs>
            <a:gs pos="100000">
              <a:schemeClr val="accent5">
                <a:hueOff val="-85667"/>
                <a:satOff val="-4978"/>
                <a:lumOff val="1456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В  ПОЗНАВАТЕЛЬНЫЕ УУД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ЛОГИЧЕСКОЕ И АБСТРАКТНОЕ МЫШЛЕНИЕ, ОПЕРАТИВНАЯ ПАМЯТЬ, ТВОРЧЕСКОЕ ВООБРАЖЕНИЕ,КОНЦЕНТРАЦИЯ ВНИМАНИЯ, ОБЪЕМ СЛОВАРЯ</a:t>
          </a:r>
          <a:endParaRPr lang="ru-RU" sz="1400" kern="1200" dirty="0"/>
        </a:p>
      </dsp:txBody>
      <dsp:txXfrm>
        <a:off x="6455233" y="47937"/>
        <a:ext cx="4464891" cy="1540824"/>
      </dsp:txXfrm>
    </dsp:sp>
    <dsp:sp modelId="{EA03344F-B820-412F-943A-B60F3308D6E0}">
      <dsp:nvSpPr>
        <dsp:cNvPr id="0" name=""/>
        <dsp:cNvSpPr/>
      </dsp:nvSpPr>
      <dsp:spPr>
        <a:xfrm rot="8845156">
          <a:off x="7190451" y="2188588"/>
          <a:ext cx="815280" cy="301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28501"/>
                <a:satOff val="-7467"/>
                <a:lumOff val="2184"/>
                <a:alphaOff val="0"/>
                <a:tint val="58000"/>
                <a:satMod val="300000"/>
              </a:schemeClr>
            </a:gs>
            <a:gs pos="100000">
              <a:schemeClr val="accent5">
                <a:hueOff val="-128501"/>
                <a:satOff val="-7467"/>
                <a:lumOff val="2184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785BE78-A6B2-4894-8B3A-D3B84B3C2B24}">
      <dsp:nvSpPr>
        <dsp:cNvPr id="0" name=""/>
        <dsp:cNvSpPr/>
      </dsp:nvSpPr>
      <dsp:spPr>
        <a:xfrm>
          <a:off x="7641792" y="1876870"/>
          <a:ext cx="3263564" cy="1268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8501"/>
                <a:satOff val="-7467"/>
                <a:lumOff val="2184"/>
                <a:alphaOff val="0"/>
                <a:tint val="58000"/>
                <a:satMod val="300000"/>
              </a:schemeClr>
            </a:gs>
            <a:gs pos="100000">
              <a:schemeClr val="accent5">
                <a:hueOff val="-128501"/>
                <a:satOff val="-7467"/>
                <a:lumOff val="2184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В КОМУНИКАТИВНЫЕ УУД </a:t>
          </a:r>
          <a:r>
            <a:rPr lang="ru-RU" sz="1400" kern="1200" dirty="0" smtClean="0"/>
            <a:t>- РАЗВИТИЕ ОСНОВНЫХ ВИДОВ РЕЧЕВОЙ ДЕЯТЕЛЬНОСТИ</a:t>
          </a:r>
          <a:endParaRPr lang="ru-RU" sz="1400" kern="1200" dirty="0"/>
        </a:p>
      </dsp:txBody>
      <dsp:txXfrm>
        <a:off x="7678941" y="1914019"/>
        <a:ext cx="3189266" cy="1194047"/>
      </dsp:txXfrm>
    </dsp:sp>
    <dsp:sp modelId="{2B77662A-906F-4DA3-A0A1-4C3F1A44E23E}">
      <dsp:nvSpPr>
        <dsp:cNvPr id="0" name=""/>
        <dsp:cNvSpPr/>
      </dsp:nvSpPr>
      <dsp:spPr>
        <a:xfrm rot="1044182">
          <a:off x="7274921" y="3624437"/>
          <a:ext cx="1635717" cy="4408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71334"/>
                <a:satOff val="-9955"/>
                <a:lumOff val="2913"/>
                <a:alphaOff val="0"/>
                <a:tint val="58000"/>
                <a:satMod val="300000"/>
              </a:schemeClr>
            </a:gs>
            <a:gs pos="100000">
              <a:schemeClr val="accent5">
                <a:hueOff val="-171334"/>
                <a:satOff val="-9955"/>
                <a:lumOff val="2913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2865CA-60CE-4FA0-9DAD-4771D914DB94}">
      <dsp:nvSpPr>
        <dsp:cNvPr id="0" name=""/>
        <dsp:cNvSpPr/>
      </dsp:nvSpPr>
      <dsp:spPr>
        <a:xfrm>
          <a:off x="8598002" y="3798680"/>
          <a:ext cx="2247302" cy="1268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71334"/>
                <a:satOff val="-9955"/>
                <a:lumOff val="2913"/>
                <a:alphaOff val="0"/>
                <a:tint val="58000"/>
                <a:satMod val="300000"/>
              </a:schemeClr>
            </a:gs>
            <a:gs pos="100000">
              <a:schemeClr val="accent5">
                <a:hueOff val="-171334"/>
                <a:satOff val="-9955"/>
                <a:lumOff val="2913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САМООБРАЗОВАНИЕ</a:t>
          </a:r>
          <a:endParaRPr lang="ru-RU" sz="1400" b="1" kern="1200" dirty="0"/>
        </a:p>
      </dsp:txBody>
      <dsp:txXfrm>
        <a:off x="8635151" y="3835829"/>
        <a:ext cx="2173004" cy="1194047"/>
      </dsp:txXfrm>
    </dsp:sp>
    <dsp:sp modelId="{DD011BBB-97FA-471F-B751-BDBF27B15993}">
      <dsp:nvSpPr>
        <dsp:cNvPr id="0" name=""/>
        <dsp:cNvSpPr/>
      </dsp:nvSpPr>
      <dsp:spPr>
        <a:xfrm rot="2421479">
          <a:off x="6772203" y="4156162"/>
          <a:ext cx="1256348" cy="4408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14168"/>
                <a:satOff val="-12444"/>
                <a:lumOff val="3641"/>
                <a:alphaOff val="0"/>
                <a:tint val="58000"/>
                <a:satMod val="300000"/>
              </a:schemeClr>
            </a:gs>
            <a:gs pos="100000">
              <a:schemeClr val="accent5">
                <a:hueOff val="-214168"/>
                <a:satOff val="-12444"/>
                <a:lumOff val="3641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029E77C-A064-472A-B5A5-0B1218022A8D}">
      <dsp:nvSpPr>
        <dsp:cNvPr id="0" name=""/>
        <dsp:cNvSpPr/>
      </dsp:nvSpPr>
      <dsp:spPr>
        <a:xfrm>
          <a:off x="7062973" y="4708318"/>
          <a:ext cx="2247302" cy="1268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14168"/>
                <a:satOff val="-12444"/>
                <a:lumOff val="3641"/>
                <a:alphaOff val="0"/>
                <a:tint val="58000"/>
                <a:satMod val="300000"/>
              </a:schemeClr>
            </a:gs>
            <a:gs pos="100000">
              <a:schemeClr val="accent5">
                <a:hueOff val="-214168"/>
                <a:satOff val="-12444"/>
                <a:lumOff val="3641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ДОПОЛНИТЕЛЬНОЕ ОБРАЗОВАНИЕ</a:t>
          </a:r>
          <a:endParaRPr lang="ru-RU" sz="1400" b="1" kern="1200" dirty="0"/>
        </a:p>
      </dsp:txBody>
      <dsp:txXfrm>
        <a:off x="7100122" y="4745467"/>
        <a:ext cx="2173004" cy="1194047"/>
      </dsp:txXfrm>
    </dsp:sp>
    <dsp:sp modelId="{1D8826E2-703D-4965-B946-E1AA282333EC}">
      <dsp:nvSpPr>
        <dsp:cNvPr id="0" name=""/>
        <dsp:cNvSpPr/>
      </dsp:nvSpPr>
      <dsp:spPr>
        <a:xfrm rot="7254690">
          <a:off x="4279814" y="4297244"/>
          <a:ext cx="925528" cy="48497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57001"/>
                <a:satOff val="-14933"/>
                <a:lumOff val="4369"/>
                <a:alphaOff val="0"/>
                <a:tint val="58000"/>
                <a:satMod val="300000"/>
              </a:schemeClr>
            </a:gs>
            <a:gs pos="100000">
              <a:schemeClr val="accent5">
                <a:hueOff val="-257001"/>
                <a:satOff val="-14933"/>
                <a:lumOff val="4369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159FAB-5298-4CC4-9A78-3BC1B66767C1}">
      <dsp:nvSpPr>
        <dsp:cNvPr id="0" name=""/>
        <dsp:cNvSpPr/>
      </dsp:nvSpPr>
      <dsp:spPr>
        <a:xfrm>
          <a:off x="3150623" y="4708318"/>
          <a:ext cx="2247302" cy="1268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57001"/>
                <a:satOff val="-14933"/>
                <a:lumOff val="4369"/>
                <a:alphaOff val="0"/>
                <a:tint val="58000"/>
                <a:satMod val="300000"/>
              </a:schemeClr>
            </a:gs>
            <a:gs pos="100000">
              <a:schemeClr val="accent5">
                <a:hueOff val="-257001"/>
                <a:satOff val="-14933"/>
                <a:lumOff val="4369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СИСТЕМА ВОСПИТАТЕЛЬНОЙ РАБОТЫ</a:t>
          </a:r>
          <a:endParaRPr lang="ru-RU" sz="1400" b="1" kern="1200" dirty="0"/>
        </a:p>
      </dsp:txBody>
      <dsp:txXfrm>
        <a:off x="3187772" y="4745467"/>
        <a:ext cx="2173004" cy="1194047"/>
      </dsp:txXfrm>
    </dsp:sp>
    <dsp:sp modelId="{8F3323DE-34C7-4919-99BD-63667E874FE4}">
      <dsp:nvSpPr>
        <dsp:cNvPr id="0" name=""/>
        <dsp:cNvSpPr/>
      </dsp:nvSpPr>
      <dsp:spPr>
        <a:xfrm rot="9477440">
          <a:off x="2781125" y="3582419"/>
          <a:ext cx="1060410" cy="36437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99835"/>
                <a:satOff val="-17422"/>
                <a:lumOff val="5097"/>
                <a:alphaOff val="0"/>
                <a:tint val="58000"/>
                <a:satMod val="300000"/>
              </a:schemeClr>
            </a:gs>
            <a:gs pos="100000">
              <a:schemeClr val="accent5">
                <a:hueOff val="-299835"/>
                <a:satOff val="-17422"/>
                <a:lumOff val="5097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44C380C-92A7-4F2A-8CF4-339D55E4EBCC}">
      <dsp:nvSpPr>
        <dsp:cNvPr id="0" name=""/>
        <dsp:cNvSpPr/>
      </dsp:nvSpPr>
      <dsp:spPr>
        <a:xfrm>
          <a:off x="1241325" y="3897918"/>
          <a:ext cx="1823247" cy="1268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99835"/>
                <a:satOff val="-17422"/>
                <a:lumOff val="5097"/>
                <a:alphaOff val="0"/>
                <a:tint val="58000"/>
                <a:satMod val="300000"/>
              </a:schemeClr>
            </a:gs>
            <a:gs pos="100000">
              <a:schemeClr val="accent5">
                <a:hueOff val="-299835"/>
                <a:satOff val="-17422"/>
                <a:lumOff val="5097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БАЗОВЫЙ УЧЕБНЫЙ ПРОЦЕСС</a:t>
          </a:r>
          <a:endParaRPr lang="ru-RU" sz="1400" b="1" kern="1200" dirty="0"/>
        </a:p>
      </dsp:txBody>
      <dsp:txXfrm>
        <a:off x="1278474" y="3935067"/>
        <a:ext cx="1748949" cy="1194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2B091-B127-4963-BEF4-7EC8D61421EF}">
      <dsp:nvSpPr>
        <dsp:cNvPr id="0" name=""/>
        <dsp:cNvSpPr/>
      </dsp:nvSpPr>
      <dsp:spPr>
        <a:xfrm>
          <a:off x="214314" y="500069"/>
          <a:ext cx="1071570" cy="1071570"/>
        </a:xfrm>
        <a:prstGeom prst="ellipse">
          <a:avLst/>
        </a:prstGeom>
        <a:blipFill>
          <a:blip xmlns:r="http://schemas.openxmlformats.org/officeDocument/2006/relationships" r:embed="rId1" cstate="print">
            <a:extLst/>
          </a:blip>
          <a:srcRect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D40C6-0AF8-462E-A01A-ED0D372972CF}">
      <dsp:nvSpPr>
        <dsp:cNvPr id="0" name=""/>
        <dsp:cNvSpPr/>
      </dsp:nvSpPr>
      <dsp:spPr>
        <a:xfrm>
          <a:off x="728667" y="1455866"/>
          <a:ext cx="685804" cy="353618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728667" y="1455866"/>
        <a:ext cx="685804" cy="3536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6C2E4-5654-4AA8-B432-CABC2CD5F11F}">
      <dsp:nvSpPr>
        <dsp:cNvPr id="0" name=""/>
        <dsp:cNvSpPr/>
      </dsp:nvSpPr>
      <dsp:spPr>
        <a:xfrm rot="16200000">
          <a:off x="332" y="234248"/>
          <a:ext cx="2574241" cy="2827341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ОТСУТСТВИЕ НАВЫКОВ СМЫСЛОВОГО ЧТЕНИЯ У УЧАЩИХСЯ</a:t>
          </a:r>
          <a:endParaRPr lang="ru-RU" sz="1800" kern="1200" dirty="0"/>
        </a:p>
      </dsp:txBody>
      <dsp:txXfrm rot="5400000">
        <a:off x="-126218" y="1004358"/>
        <a:ext cx="2376849" cy="1287121"/>
      </dsp:txXfrm>
    </dsp:sp>
    <dsp:sp modelId="{B45696FF-8802-45AC-BD6F-D95962B4E4E8}">
      <dsp:nvSpPr>
        <dsp:cNvPr id="0" name=""/>
        <dsp:cNvSpPr/>
      </dsp:nvSpPr>
      <dsp:spPr>
        <a:xfrm rot="5400000">
          <a:off x="2669980" y="452708"/>
          <a:ext cx="2574241" cy="2446816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4">
                <a:hueOff val="557093"/>
                <a:satOff val="10788"/>
                <a:lumOff val="13334"/>
                <a:alphaOff val="0"/>
                <a:tint val="58000"/>
                <a:satMod val="300000"/>
              </a:schemeClr>
            </a:gs>
            <a:gs pos="100000">
              <a:schemeClr val="accent4">
                <a:hueOff val="557093"/>
                <a:satOff val="10788"/>
                <a:lumOff val="13334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ТРЕБОВАНИЯ ФГОС</a:t>
          </a:r>
        </a:p>
      </dsp:txBody>
      <dsp:txXfrm rot="-5400000">
        <a:off x="3161886" y="1032556"/>
        <a:ext cx="2018623" cy="12871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79370-9085-48A0-97C1-F774F41E8981}">
      <dsp:nvSpPr>
        <dsp:cNvPr id="0" name=""/>
        <dsp:cNvSpPr/>
      </dsp:nvSpPr>
      <dsp:spPr>
        <a:xfrm rot="5400000">
          <a:off x="7745322" y="-3304481"/>
          <a:ext cx="570825" cy="748518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dirty="0" smtClean="0"/>
            <a:t>Б.А. Богуславская, Е.В. Гурьянов, Т.Г. Егоров, А.Н. Корнев,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dirty="0" smtClean="0"/>
            <a:t>А.Р. </a:t>
          </a:r>
          <a:r>
            <a:rPr lang="ru-RU" sz="1400" i="1" kern="1200" dirty="0" err="1" smtClean="0"/>
            <a:t>Лурия</a:t>
          </a:r>
          <a:r>
            <a:rPr lang="ru-RU" sz="1400" i="1" kern="1200" dirty="0" smtClean="0"/>
            <a:t>, М.И. </a:t>
          </a:r>
          <a:r>
            <a:rPr lang="ru-RU" sz="1400" i="1" kern="1200" dirty="0" err="1" smtClean="0"/>
            <a:t>Оморокова</a:t>
          </a:r>
          <a:r>
            <a:rPr lang="ru-RU" sz="1400" i="1" kern="1200" dirty="0" smtClean="0"/>
            <a:t>, Л.С. Цветкова, Д.Б. </a:t>
          </a:r>
          <a:r>
            <a:rPr lang="ru-RU" sz="1400" i="1" kern="1200" dirty="0" err="1" smtClean="0"/>
            <a:t>Эльконин</a:t>
          </a:r>
          <a:endParaRPr lang="ru-RU" sz="1400" kern="1200" dirty="0"/>
        </a:p>
      </dsp:txBody>
      <dsp:txXfrm rot="-5400000">
        <a:off x="4288142" y="180564"/>
        <a:ext cx="7457321" cy="515095"/>
      </dsp:txXfrm>
    </dsp:sp>
    <dsp:sp modelId="{D2FDD95A-8742-46A3-A513-17B32C163EDF}">
      <dsp:nvSpPr>
        <dsp:cNvPr id="0" name=""/>
        <dsp:cNvSpPr/>
      </dsp:nvSpPr>
      <dsp:spPr>
        <a:xfrm>
          <a:off x="0" y="1038"/>
          <a:ext cx="4288141" cy="87414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/>
            <a:t>ПСИХОЛОГИЧЕСКОЕ СОДЕРЖАНИЕ ТЕХНИЧЕСКОГО ЧТЕНИЯ В ПЕРИОД ПЕРВОНАЧАЛЬНОГО ОБУЧЕНИЯ  КАК ОСНОВЫ ДЛЯ ФОРМИРОВАНИЯ СМЫСЛОВОГО ЧТЕНИЯ</a:t>
          </a:r>
          <a:endParaRPr lang="ru-RU" sz="1200" kern="1200" dirty="0"/>
        </a:p>
      </dsp:txBody>
      <dsp:txXfrm>
        <a:off x="42672" y="43710"/>
        <a:ext cx="4202797" cy="788803"/>
      </dsp:txXfrm>
    </dsp:sp>
    <dsp:sp modelId="{2B821668-06EB-4AC2-8091-8A8016964DE2}">
      <dsp:nvSpPr>
        <dsp:cNvPr id="0" name=""/>
        <dsp:cNvSpPr/>
      </dsp:nvSpPr>
      <dsp:spPr>
        <a:xfrm rot="5400000">
          <a:off x="7722338" y="-2500725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25681"/>
            <a:satOff val="-1851"/>
            <a:lumOff val="158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25681"/>
              <a:satOff val="-1851"/>
              <a:lumOff val="1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Б.Г. Ананьев, Т.Г. Егоров, Д.Б. </a:t>
          </a:r>
          <a:r>
            <a:rPr lang="ru-RU" sz="1600" i="1" kern="1200" dirty="0" err="1" smtClean="0"/>
            <a:t>Эльконин</a:t>
          </a:r>
          <a:r>
            <a:rPr lang="ru-RU" sz="1600" i="1" kern="1200" dirty="0" smtClean="0"/>
            <a:t>, Дж. </a:t>
          </a:r>
          <a:r>
            <a:rPr lang="ru-RU" sz="1600" i="1" kern="1200" dirty="0" err="1" smtClean="0"/>
            <a:t>Мортон</a:t>
          </a:r>
          <a:r>
            <a:rPr lang="ru-RU" sz="1600" i="1" kern="1200" dirty="0" smtClean="0"/>
            <a:t> </a:t>
          </a:r>
          <a:endParaRPr lang="ru-RU" sz="1600" i="1" kern="1200" dirty="0"/>
        </a:p>
      </dsp:txBody>
      <dsp:txXfrm rot="-5400000">
        <a:off x="4239398" y="1010080"/>
        <a:ext cx="7508842" cy="515095"/>
      </dsp:txXfrm>
    </dsp:sp>
    <dsp:sp modelId="{D91AA8C1-39A7-4DAC-83D1-54E591E46008}">
      <dsp:nvSpPr>
        <dsp:cNvPr id="0" name=""/>
        <dsp:cNvSpPr/>
      </dsp:nvSpPr>
      <dsp:spPr>
        <a:xfrm>
          <a:off x="0" y="914551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42834"/>
                <a:satOff val="-2489"/>
                <a:lumOff val="728"/>
                <a:alphaOff val="0"/>
                <a:tint val="58000"/>
                <a:satMod val="300000"/>
              </a:schemeClr>
            </a:gs>
            <a:gs pos="100000">
              <a:schemeClr val="accent5">
                <a:hueOff val="-42834"/>
                <a:satOff val="-2489"/>
                <a:lumOff val="728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/>
            <a:t>ИССЛЕДОВАНИЕ ВЗАИМОСВЯЗИ И ВЗАИМОВЛИЯНИЯ ТЕХНИЧЕСКОГО И СМЫСЛОВОГО ЧТЕНИЯ</a:t>
          </a:r>
          <a:endParaRPr lang="ru-RU" sz="1200" kern="1200" dirty="0"/>
        </a:p>
      </dsp:txBody>
      <dsp:txXfrm>
        <a:off x="34832" y="949383"/>
        <a:ext cx="4169733" cy="643867"/>
      </dsp:txXfrm>
    </dsp:sp>
    <dsp:sp modelId="{E0FD7FF9-D9EB-4A67-B54B-61C713F2D783}">
      <dsp:nvSpPr>
        <dsp:cNvPr id="0" name=""/>
        <dsp:cNvSpPr/>
      </dsp:nvSpPr>
      <dsp:spPr>
        <a:xfrm rot="5400000">
          <a:off x="7722338" y="-1751517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51361"/>
            <a:satOff val="-3702"/>
            <a:lumOff val="31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51361"/>
              <a:satOff val="-3702"/>
              <a:lumOff val="3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А.П. Нечаев,  Е.В. Гурьянов, А.Р. </a:t>
          </a:r>
          <a:r>
            <a:rPr lang="ru-RU" sz="1600" i="1" kern="1200" dirty="0" err="1" smtClean="0"/>
            <a:t>Лурия</a:t>
          </a:r>
          <a:r>
            <a:rPr lang="ru-RU" sz="1600" i="1" kern="1200" dirty="0" smtClean="0"/>
            <a:t>,  Ж.И. </a:t>
          </a:r>
          <a:r>
            <a:rPr lang="ru-RU" sz="1600" i="1" kern="1200" dirty="0" err="1" smtClean="0"/>
            <a:t>Шиф</a:t>
          </a:r>
          <a:r>
            <a:rPr lang="ru-RU" sz="1600" i="1" kern="1200" dirty="0" smtClean="0"/>
            <a:t>, Л.С. Цветкова, A. </a:t>
          </a:r>
          <a:r>
            <a:rPr lang="ru-RU" sz="1600" i="1" kern="1200" dirty="0" err="1" smtClean="0"/>
            <a:t>Harris</a:t>
          </a:r>
          <a:r>
            <a:rPr lang="ru-RU" sz="1600" i="1" kern="1200" dirty="0" smtClean="0"/>
            <a:t>, F. </a:t>
          </a:r>
          <a:r>
            <a:rPr lang="ru-RU" sz="1600" i="1" kern="1200" dirty="0" err="1" smtClean="0"/>
            <a:t>Roswell</a:t>
          </a:r>
          <a:r>
            <a:rPr lang="ru-RU" sz="1600" i="1" kern="1200" dirty="0" smtClean="0"/>
            <a:t>, E.D. </a:t>
          </a:r>
          <a:r>
            <a:rPr lang="ru-RU" sz="1600" i="1" kern="1200" dirty="0" err="1" smtClean="0"/>
            <a:t>Hirsch</a:t>
          </a:r>
          <a:r>
            <a:rPr lang="ru-RU" sz="1600" i="1" kern="1200" dirty="0" smtClean="0"/>
            <a:t> и др.</a:t>
          </a:r>
          <a:endParaRPr lang="ru-RU" sz="1600" kern="1200" dirty="0"/>
        </a:p>
      </dsp:txBody>
      <dsp:txXfrm rot="-5400000">
        <a:off x="4239398" y="1759288"/>
        <a:ext cx="7508842" cy="515095"/>
      </dsp:txXfrm>
    </dsp:sp>
    <dsp:sp modelId="{803AFD4F-22BB-44C8-8C4A-6F30890DC010}">
      <dsp:nvSpPr>
        <dsp:cNvPr id="0" name=""/>
        <dsp:cNvSpPr/>
      </dsp:nvSpPr>
      <dsp:spPr>
        <a:xfrm>
          <a:off x="0" y="1660070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85667"/>
                <a:satOff val="-4978"/>
                <a:lumOff val="1456"/>
                <a:alphaOff val="0"/>
                <a:tint val="58000"/>
                <a:satMod val="300000"/>
              </a:schemeClr>
            </a:gs>
            <a:gs pos="100000">
              <a:schemeClr val="accent5">
                <a:hueOff val="-85667"/>
                <a:satOff val="-4978"/>
                <a:lumOff val="1456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/>
            <a:t>ОПИСАНИЕ ТРУДНОСТЕЙ В ОБУЧЕНИИ СМЫСЛОВОМУ ЧТЕНИЮ </a:t>
          </a:r>
          <a:endParaRPr lang="ru-RU" sz="1400" kern="1200" dirty="0"/>
        </a:p>
      </dsp:txBody>
      <dsp:txXfrm>
        <a:off x="34832" y="1694902"/>
        <a:ext cx="4169733" cy="643867"/>
      </dsp:txXfrm>
    </dsp:sp>
    <dsp:sp modelId="{49744AB6-304A-4863-B815-94238D44356C}">
      <dsp:nvSpPr>
        <dsp:cNvPr id="0" name=""/>
        <dsp:cNvSpPr/>
      </dsp:nvSpPr>
      <dsp:spPr>
        <a:xfrm rot="5400000">
          <a:off x="7722338" y="-1002309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77042"/>
            <a:satOff val="-5553"/>
            <a:lumOff val="473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77042"/>
              <a:satOff val="-5553"/>
              <a:lumOff val="4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Н.И. </a:t>
          </a:r>
          <a:r>
            <a:rPr lang="ru-RU" sz="1600" i="1" kern="1200" dirty="0" err="1" smtClean="0"/>
            <a:t>Жинкин</a:t>
          </a:r>
          <a:r>
            <a:rPr lang="ru-RU" sz="1600" i="1" kern="1200" dirty="0" smtClean="0"/>
            <a:t>, И.А. Зимняя, А.А. Леонтьев,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А.Н. Соколов</a:t>
          </a:r>
          <a:endParaRPr lang="ru-RU" sz="1600" kern="1200" dirty="0"/>
        </a:p>
      </dsp:txBody>
      <dsp:txXfrm rot="-5400000">
        <a:off x="4239398" y="2508496"/>
        <a:ext cx="7508842" cy="515095"/>
      </dsp:txXfrm>
    </dsp:sp>
    <dsp:sp modelId="{B903D410-20F7-4A0F-9B5C-9DEBE79E5EDB}">
      <dsp:nvSpPr>
        <dsp:cNvPr id="0" name=""/>
        <dsp:cNvSpPr/>
      </dsp:nvSpPr>
      <dsp:spPr>
        <a:xfrm>
          <a:off x="0" y="2409278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128501"/>
                <a:satOff val="-7467"/>
                <a:lumOff val="2184"/>
                <a:alphaOff val="0"/>
                <a:tint val="58000"/>
                <a:satMod val="300000"/>
              </a:schemeClr>
            </a:gs>
            <a:gs pos="100000">
              <a:schemeClr val="accent5">
                <a:hueOff val="-128501"/>
                <a:satOff val="-7467"/>
                <a:lumOff val="2184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/>
            <a:t>СМЫСЛОВОЕ ЧТЕНИЕ КАК ОДИН ИЗ ВИДОВ РЕЧЕВОЙ ДЕЯТЕЛЬНОСТИ </a:t>
          </a:r>
          <a:endParaRPr lang="ru-RU" sz="1400" kern="1200" dirty="0"/>
        </a:p>
      </dsp:txBody>
      <dsp:txXfrm>
        <a:off x="34832" y="2444110"/>
        <a:ext cx="4169733" cy="643867"/>
      </dsp:txXfrm>
    </dsp:sp>
    <dsp:sp modelId="{1BF477D2-9C9C-47A2-9090-838F1A314AC5}">
      <dsp:nvSpPr>
        <dsp:cNvPr id="0" name=""/>
        <dsp:cNvSpPr/>
      </dsp:nvSpPr>
      <dsp:spPr>
        <a:xfrm rot="5400000">
          <a:off x="7722338" y="-253101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102723"/>
            <a:satOff val="-7404"/>
            <a:lumOff val="63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02723"/>
              <a:satOff val="-7404"/>
              <a:lumOff val="6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i="1" kern="1200" dirty="0" smtClean="0"/>
            <a:t>Т.В. </a:t>
          </a:r>
          <a:r>
            <a:rPr lang="ru-RU" sz="1600" i="1" kern="1200" dirty="0" err="1" smtClean="0"/>
            <a:t>Ахутина</a:t>
          </a:r>
          <a:r>
            <a:rPr lang="ru-RU" sz="1600" i="1" kern="1200" dirty="0" smtClean="0"/>
            <a:t>, А. Р. </a:t>
          </a:r>
          <a:r>
            <a:rPr lang="ru-RU" sz="1600" i="1" kern="1200" dirty="0" err="1" smtClean="0"/>
            <a:t>Лурия</a:t>
          </a:r>
          <a:r>
            <a:rPr lang="ru-RU" sz="1600" i="1" kern="1200" dirty="0" smtClean="0"/>
            <a:t> </a:t>
          </a:r>
          <a:endParaRPr lang="ru-RU" sz="1600" kern="1200" dirty="0"/>
        </a:p>
      </dsp:txBody>
      <dsp:txXfrm rot="-5400000">
        <a:off x="4239398" y="3257704"/>
        <a:ext cx="7508842" cy="515095"/>
      </dsp:txXfrm>
    </dsp:sp>
    <dsp:sp modelId="{64C37578-B781-4460-A0D7-AD3351943CDE}">
      <dsp:nvSpPr>
        <dsp:cNvPr id="0" name=""/>
        <dsp:cNvSpPr/>
      </dsp:nvSpPr>
      <dsp:spPr>
        <a:xfrm>
          <a:off x="0" y="3158486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171334"/>
                <a:satOff val="-9955"/>
                <a:lumOff val="2913"/>
                <a:alphaOff val="0"/>
                <a:tint val="58000"/>
                <a:satMod val="300000"/>
              </a:schemeClr>
            </a:gs>
            <a:gs pos="100000">
              <a:schemeClr val="accent5">
                <a:hueOff val="-171334"/>
                <a:satOff val="-9955"/>
                <a:lumOff val="2913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/>
            <a:t>СМЫСЛОВОЕ ЧТЕНИЕ КАК СЛОЖНАЯ ФУНКЦИОНАЛЬНАЯ СИСТЕМА, ИМЕЮЩАЯ МНОГОУРОВНЕВОЕ СТРОЕНИЕ </a:t>
          </a:r>
          <a:endParaRPr lang="ru-RU" sz="1200" kern="1200" dirty="0"/>
        </a:p>
      </dsp:txBody>
      <dsp:txXfrm>
        <a:off x="34832" y="3193318"/>
        <a:ext cx="4169733" cy="643867"/>
      </dsp:txXfrm>
    </dsp:sp>
    <dsp:sp modelId="{FE794E28-C3D8-45D6-ACC0-602B16FF35BB}">
      <dsp:nvSpPr>
        <dsp:cNvPr id="0" name=""/>
        <dsp:cNvSpPr/>
      </dsp:nvSpPr>
      <dsp:spPr>
        <a:xfrm rot="5400000">
          <a:off x="7722338" y="496106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128404"/>
            <a:satOff val="-9255"/>
            <a:lumOff val="789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28404"/>
              <a:satOff val="-9255"/>
              <a:lumOff val="78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А.А. </a:t>
          </a:r>
          <a:r>
            <a:rPr lang="ru-RU" sz="1600" i="1" kern="1200" dirty="0" err="1" smtClean="0"/>
            <a:t>Зубченко</a:t>
          </a:r>
          <a:r>
            <a:rPr lang="ru-RU" sz="1600" i="1" kern="1200" dirty="0" smtClean="0"/>
            <a:t>, Л.Ю. </a:t>
          </a:r>
          <a:r>
            <a:rPr lang="ru-RU" sz="1600" i="1" kern="1200" dirty="0" err="1" smtClean="0"/>
            <a:t>Невуева</a:t>
          </a:r>
          <a:r>
            <a:rPr lang="ru-RU" sz="1600" i="1" kern="1200" dirty="0" smtClean="0"/>
            <a:t>, Л.Ф. Климанова</a:t>
          </a:r>
          <a:endParaRPr lang="ru-RU" sz="1600" kern="1200" dirty="0"/>
        </a:p>
      </dsp:txBody>
      <dsp:txXfrm rot="-5400000">
        <a:off x="4239398" y="4006912"/>
        <a:ext cx="7508842" cy="515095"/>
      </dsp:txXfrm>
    </dsp:sp>
    <dsp:sp modelId="{9010EEDF-6E94-467F-B6FF-70F58954E2D4}">
      <dsp:nvSpPr>
        <dsp:cNvPr id="0" name=""/>
        <dsp:cNvSpPr/>
      </dsp:nvSpPr>
      <dsp:spPr>
        <a:xfrm>
          <a:off x="0" y="3907694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214168"/>
                <a:satOff val="-12444"/>
                <a:lumOff val="3641"/>
                <a:alphaOff val="0"/>
                <a:tint val="58000"/>
                <a:satMod val="300000"/>
              </a:schemeClr>
            </a:gs>
            <a:gs pos="100000">
              <a:schemeClr val="accent5">
                <a:hueOff val="-214168"/>
                <a:satOff val="-12444"/>
                <a:lumOff val="3641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/>
            <a:t>ПСИХОЛОГИЧЕСКОЕ СОДЕРЖАНИЕ СМЫСЛОВОГО ЧТЕНИЯ </a:t>
          </a:r>
          <a:endParaRPr lang="ru-RU" sz="1400" kern="1200" dirty="0"/>
        </a:p>
      </dsp:txBody>
      <dsp:txXfrm>
        <a:off x="34832" y="3942526"/>
        <a:ext cx="4169733" cy="643867"/>
      </dsp:txXfrm>
    </dsp:sp>
    <dsp:sp modelId="{2AD58742-EA7B-4010-B7B4-05629826BA51}">
      <dsp:nvSpPr>
        <dsp:cNvPr id="0" name=""/>
        <dsp:cNvSpPr/>
      </dsp:nvSpPr>
      <dsp:spPr>
        <a:xfrm rot="5400000">
          <a:off x="7722338" y="1245314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154084"/>
            <a:satOff val="-11106"/>
            <a:lumOff val="94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54084"/>
              <a:satOff val="-11106"/>
              <a:lumOff val="9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А.К. </a:t>
          </a:r>
          <a:r>
            <a:rPr lang="ru-RU" sz="1600" i="1" kern="1200" dirty="0" err="1" smtClean="0"/>
            <a:t>Бикметова</a:t>
          </a:r>
          <a:r>
            <a:rPr lang="ru-RU" sz="1600" i="1" kern="1200" dirty="0" smtClean="0"/>
            <a:t>, М.Р. </a:t>
          </a:r>
          <a:r>
            <a:rPr lang="ru-RU" sz="1600" i="1" kern="1200" dirty="0" err="1" smtClean="0"/>
            <a:t>Битянова</a:t>
          </a:r>
          <a:r>
            <a:rPr lang="ru-RU" sz="1600" i="1" kern="1200" dirty="0" smtClean="0"/>
            <a:t>, А.Ю. </a:t>
          </a:r>
          <a:r>
            <a:rPr lang="ru-RU" sz="1600" i="1" kern="1200" dirty="0" err="1" smtClean="0"/>
            <a:t>Коджаспиров</a:t>
          </a:r>
          <a:r>
            <a:rPr lang="ru-RU" sz="1600" i="1" kern="1200" dirty="0" smtClean="0"/>
            <a:t>, Н.В. Лебедева, Т.И. </a:t>
          </a:r>
          <a:r>
            <a:rPr lang="ru-RU" sz="1600" i="1" kern="1200" dirty="0" err="1" smtClean="0"/>
            <a:t>Юферева</a:t>
          </a:r>
          <a:endParaRPr lang="ru-RU" sz="1200" kern="1200" dirty="0"/>
        </a:p>
      </dsp:txBody>
      <dsp:txXfrm rot="-5400000">
        <a:off x="4239398" y="4756120"/>
        <a:ext cx="7508842" cy="515095"/>
      </dsp:txXfrm>
    </dsp:sp>
    <dsp:sp modelId="{268C5823-A9D8-44FA-991F-750880016B72}">
      <dsp:nvSpPr>
        <dsp:cNvPr id="0" name=""/>
        <dsp:cNvSpPr/>
      </dsp:nvSpPr>
      <dsp:spPr>
        <a:xfrm>
          <a:off x="0" y="4656902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257001"/>
                <a:satOff val="-14933"/>
                <a:lumOff val="4369"/>
                <a:alphaOff val="0"/>
                <a:tint val="58000"/>
                <a:satMod val="300000"/>
              </a:schemeClr>
            </a:gs>
            <a:gs pos="100000">
              <a:schemeClr val="accent5">
                <a:hueOff val="-257001"/>
                <a:satOff val="-14933"/>
                <a:lumOff val="4369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/>
            <a:t>ПРОБЛЕМЫ ГОТОВНОСТИ К ОБУЧЕНИЮНА УРОВНЕ ОСНОВНОГО ОБЩЕГО ОБРАЗОВАНИЯ</a:t>
          </a:r>
          <a:endParaRPr lang="ru-RU" sz="1400" kern="1200" dirty="0"/>
        </a:p>
      </dsp:txBody>
      <dsp:txXfrm>
        <a:off x="34832" y="4691734"/>
        <a:ext cx="4169733" cy="643867"/>
      </dsp:txXfrm>
    </dsp:sp>
    <dsp:sp modelId="{2434A217-9A46-4377-AB29-4254D097A722}">
      <dsp:nvSpPr>
        <dsp:cNvPr id="0" name=""/>
        <dsp:cNvSpPr/>
      </dsp:nvSpPr>
      <dsp:spPr>
        <a:xfrm rot="5400000">
          <a:off x="7722338" y="1994522"/>
          <a:ext cx="570825" cy="7536707"/>
        </a:xfrm>
        <a:prstGeom prst="round2SameRect">
          <a:avLst/>
        </a:prstGeom>
        <a:solidFill>
          <a:schemeClr val="accent5">
            <a:tint val="40000"/>
            <a:alpha val="90000"/>
            <a:hueOff val="-179765"/>
            <a:satOff val="-12957"/>
            <a:lumOff val="1104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79765"/>
              <a:satOff val="-12957"/>
              <a:lumOff val="11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dirty="0" smtClean="0"/>
            <a:t>Е.Н. </a:t>
          </a:r>
          <a:r>
            <a:rPr lang="ru-RU" sz="1400" i="1" kern="1200" dirty="0" err="1" smtClean="0"/>
            <a:t>Вадурина</a:t>
          </a:r>
          <a:r>
            <a:rPr lang="ru-RU" sz="1400" i="1" kern="1200" dirty="0" smtClean="0"/>
            <a:t>, С.Г. </a:t>
          </a:r>
          <a:r>
            <a:rPr lang="ru-RU" sz="1400" i="1" kern="1200" dirty="0" err="1" smtClean="0"/>
            <a:t>Вершловский</a:t>
          </a:r>
          <a:r>
            <a:rPr lang="ru-RU" sz="1400" i="1" kern="1200" dirty="0" smtClean="0"/>
            <a:t>, Ж.Л. Витлин, Э.Ф. </a:t>
          </a:r>
          <a:r>
            <a:rPr lang="ru-RU" sz="1400" i="1" kern="1200" dirty="0" err="1" smtClean="0"/>
            <a:t>Зеер</a:t>
          </a:r>
          <a:r>
            <a:rPr lang="ru-RU" sz="1400" i="1" kern="1200" dirty="0" smtClean="0"/>
            <a:t>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dirty="0" smtClean="0"/>
            <a:t>Ю.П. </a:t>
          </a:r>
          <a:r>
            <a:rPr lang="ru-RU" sz="1400" i="1" kern="1200" dirty="0" err="1" smtClean="0"/>
            <a:t>Поваренков</a:t>
          </a:r>
          <a:r>
            <a:rPr lang="ru-RU" sz="1400" i="1" kern="1200" dirty="0" smtClean="0"/>
            <a:t>, Е.И. Степанова, Г.С. </a:t>
          </a:r>
          <a:r>
            <a:rPr lang="ru-RU" sz="1400" i="1" kern="1200" dirty="0" err="1" smtClean="0"/>
            <a:t>Сухобская</a:t>
          </a:r>
          <a:r>
            <a:rPr lang="ru-RU" sz="1400" i="1" kern="1200" dirty="0" smtClean="0"/>
            <a:t> и </a:t>
          </a:r>
          <a:r>
            <a:rPr lang="ru-RU" sz="1400" i="1" kern="1200" dirty="0" err="1" smtClean="0"/>
            <a:t>др</a:t>
          </a:r>
          <a:endParaRPr lang="ru-RU" sz="1400" kern="1200" dirty="0"/>
        </a:p>
      </dsp:txBody>
      <dsp:txXfrm rot="-5400000">
        <a:off x="4239398" y="5505328"/>
        <a:ext cx="7508842" cy="515095"/>
      </dsp:txXfrm>
    </dsp:sp>
    <dsp:sp modelId="{66600294-F95D-43F3-95DD-96176D3509D4}">
      <dsp:nvSpPr>
        <dsp:cNvPr id="0" name=""/>
        <dsp:cNvSpPr/>
      </dsp:nvSpPr>
      <dsp:spPr>
        <a:xfrm>
          <a:off x="0" y="5406110"/>
          <a:ext cx="4239397" cy="713531"/>
        </a:xfrm>
        <a:prstGeom prst="roundRect">
          <a:avLst/>
        </a:prstGeom>
        <a:gradFill rotWithShape="0">
          <a:gsLst>
            <a:gs pos="0">
              <a:schemeClr val="accent5">
                <a:hueOff val="-299835"/>
                <a:satOff val="-17422"/>
                <a:lumOff val="5097"/>
                <a:alphaOff val="0"/>
                <a:tint val="58000"/>
                <a:satMod val="300000"/>
              </a:schemeClr>
            </a:gs>
            <a:gs pos="100000">
              <a:schemeClr val="accent5">
                <a:hueOff val="-299835"/>
                <a:satOff val="-17422"/>
                <a:lumOff val="5097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/>
            <a:t> ПРОБЛЕМЫ ГОТОВНОСТИ К ОБУЧЕНИЮ ПЕДАГОГОВ КАК СУБЪЕКТОВ УЧЕБНОЙ ДЕЯТЕЛЬНОСТИ </a:t>
          </a:r>
          <a:endParaRPr lang="ru-RU" sz="1200" kern="1200" dirty="0"/>
        </a:p>
      </dsp:txBody>
      <dsp:txXfrm>
        <a:off x="34832" y="5440942"/>
        <a:ext cx="4169733" cy="6438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23.01.2018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 smtClean="0"/>
              <a:t>09.10.2016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 smtClean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</a:p>
          <a:p>
            <a:pPr lvl="5" rtl="0"/>
            <a:r>
              <a:rPr lang="ru-RU" dirty="0" smtClean="0"/>
              <a:t>Шестой уровень</a:t>
            </a:r>
          </a:p>
          <a:p>
            <a:pPr lvl="6" rtl="0"/>
            <a:r>
              <a:rPr lang="ru-RU" dirty="0" smtClean="0"/>
              <a:t>Седьмой уровень</a:t>
            </a:r>
          </a:p>
          <a:p>
            <a:pPr lvl="7" rtl="0"/>
            <a:r>
              <a:rPr lang="ru-RU" dirty="0" smtClean="0"/>
              <a:t>Восьмой уровень</a:t>
            </a:r>
          </a:p>
          <a:p>
            <a:pPr lvl="8" rtl="0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23.01.2018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70934" y="1310656"/>
            <a:ext cx="8479874" cy="2008277"/>
          </a:xfrm>
        </p:spPr>
        <p:txBody>
          <a:bodyPr rtlCol="0" anchor="ctr">
            <a:normAutofit fontScale="90000"/>
          </a:bodyPr>
          <a:lstStyle/>
          <a:p>
            <a:pPr algn="ctr" rtl="0">
              <a:lnSpc>
                <a:spcPct val="100000"/>
              </a:lnSpc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«Учитель года столицы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- 2018»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семинар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Исакова Елена Михайловна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литературы, МБОУ Школа № 51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информационной компетенции школьника посредством применения стратегии смыслового чтения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9025128" y="1310656"/>
            <a:ext cx="3166872" cy="4208604"/>
          </a:xfrm>
        </p:spPr>
      </p:pic>
    </p:spTree>
    <p:extLst>
      <p:ext uri="{BB962C8B-B14F-4D97-AF65-F5344CB8AC3E}">
        <p14:creationId xmlns:p14="http://schemas.microsoft.com/office/powerpoint/2010/main" val="368224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13460" y="66501"/>
            <a:ext cx="9980682" cy="1347730"/>
          </a:xfrm>
        </p:spPr>
        <p:txBody>
          <a:bodyPr rtlCol="0"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Антиципация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064" y="1414232"/>
            <a:ext cx="9474489" cy="4720562"/>
          </a:xfrm>
        </p:spPr>
      </p:pic>
      <p:sp>
        <p:nvSpPr>
          <p:cNvPr id="7" name="TextBox 6"/>
          <p:cNvSpPr txBox="1"/>
          <p:nvPr/>
        </p:nvSpPr>
        <p:spPr>
          <a:xfrm>
            <a:off x="3909227" y="1610150"/>
            <a:ext cx="3208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55059" y="3716356"/>
            <a:ext cx="1828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7630" y="5796925"/>
            <a:ext cx="285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81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Антиципация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1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 Гороховой улице, в одном из больших домов, народонаселения которого стало бы на целый уездный город, </a:t>
            </a:r>
            <a:r>
              <a:rPr lang="ru-RU" sz="31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лежал</a:t>
            </a:r>
            <a:r>
              <a:rPr lang="ru-RU" sz="31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утром в постели, на своей квартире, Илья Ильич </a:t>
            </a:r>
            <a:r>
              <a:rPr lang="ru-RU" sz="31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Обломов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 </a:t>
            </a:r>
            <a:r>
              <a:rPr lang="ru-RU" sz="31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Лежанье</a:t>
            </a:r>
            <a:r>
              <a:rPr lang="ru-RU" sz="31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Ильи Ильича не было ни необходимостью, как у больного или как у человека, который хочет спать, ни случайностью, как у того, кто устал, ни наслаждением, как у лентяя: это было его нормальным состоянием. Когда он был дома — а он был почти всегда дома, — он все </a:t>
            </a:r>
            <a:r>
              <a:rPr lang="ru-RU" sz="31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лежал</a:t>
            </a:r>
            <a:r>
              <a:rPr lang="ru-RU" sz="31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все постоянно в одной комнате … Комната, где </a:t>
            </a:r>
            <a:r>
              <a:rPr lang="ru-RU" sz="31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лежал</a:t>
            </a:r>
            <a:r>
              <a:rPr lang="ru-RU" sz="31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Илья Ильич, с первого взгляда казалась прекрасно убранною.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97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мысль текста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446" y="1350236"/>
            <a:ext cx="9982200" cy="51637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два предложения, в которых верно передана ГЛАВНАЯ информация, содержащаяся в тексте. Запишите номера этих предложений.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Бактерии обитают всюду.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Бактерии могут жить в самых суровых условиях.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 каждом живом организме обитают тысячи, а то и миллионы бактерий.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Бактерии обитают в каждом живом организме.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Нет такого места, где бы не было бактерий.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1)Бактерии поистине вездесущи. (2)&lt;...&gt;,в воздухе и воде, в любом комочке почвы и в каждом живом организме обитают тысячи, а то и миллионы бактерий. (3)Их удаётся обнаружить в верхних слоях атмосферы на высоте нескольких десятков километров и в глубоких подземных скважинах; в кипящих вулканических источниках и в толще антарктических ледников.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572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Владимирович Маяковский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MAYAKOVSKIJ_zhivoj_golos_-_A_vy_smogli_by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5890" y="1925230"/>
            <a:ext cx="609600" cy="609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33" y="1441622"/>
            <a:ext cx="4204307" cy="5058032"/>
          </a:xfrm>
        </p:spPr>
      </p:pic>
      <p:sp>
        <p:nvSpPr>
          <p:cNvPr id="7" name="TextBox 6"/>
          <p:cNvSpPr txBox="1"/>
          <p:nvPr/>
        </p:nvSpPr>
        <p:spPr>
          <a:xfrm>
            <a:off x="6197533" y="3262752"/>
            <a:ext cx="4753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 вы могли бы?»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2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техники чтения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862" y="1953491"/>
            <a:ext cx="3998421" cy="2635134"/>
          </a:xfrm>
        </p:spPr>
      </p:pic>
      <p:sp>
        <p:nvSpPr>
          <p:cNvPr id="5" name="TextBox 4"/>
          <p:cNvSpPr txBox="1"/>
          <p:nvPr/>
        </p:nvSpPr>
        <p:spPr>
          <a:xfrm>
            <a:off x="906088" y="2732449"/>
            <a:ext cx="3225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тение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остановками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6101" y="2809702"/>
            <a:ext cx="31006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тение про себя с пометками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05747" y="4937760"/>
            <a:ext cx="3599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тение в кружок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65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остановками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"И мысль свою Беликов также старался запрятать в 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футляр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Для него были ясны только циркуляры и газетные статьи, в которых запрещалось что-нибудь..." (А. П. Чехов "Человек в футляре")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4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Евгения Базарова в романе И.С. Тургенева «Отцы и дети»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435693"/>
            <a:ext cx="6019800" cy="4708733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18034" y="1392964"/>
            <a:ext cx="6383708" cy="497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6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 20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7-2018 г.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1" y="1600199"/>
            <a:ext cx="3162300" cy="4572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40195" y="1600200"/>
            <a:ext cx="6646905" cy="4571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тем итогового сочинения «Человек и общество»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темы: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Почему Базаровы нужны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оссии?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Что делает Базарова героем своего времени?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Истинные и ложные убеждения (по роману Тургенева «Отцы и дети»).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формирования информационной компетенции посредством применения стратегии смыслового чтения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914299"/>
              </p:ext>
            </p:extLst>
          </p:nvPr>
        </p:nvGraphicFramePr>
        <p:xfrm>
          <a:off x="102550" y="1289785"/>
          <a:ext cx="11870108" cy="539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165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читательских умений. Независимый мониторинг посредством конкурса «Почитай-ка» (Центр развития молодежи, г. Екатеринбург)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203691"/>
              </p:ext>
            </p:extLst>
          </p:nvPr>
        </p:nvGraphicFramePr>
        <p:xfrm>
          <a:off x="102550" y="1289785"/>
          <a:ext cx="11870108" cy="539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150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и не понимать — то же, что совсем не читать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Коменский 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3110" y="1600200"/>
            <a:ext cx="5343138" cy="45719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56832" y="1600200"/>
            <a:ext cx="4878324" cy="457199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371600" y="1709928"/>
            <a:ext cx="2871216" cy="14538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401568" y="4492910"/>
            <a:ext cx="3035808" cy="15819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3401568" y="3273552"/>
            <a:ext cx="1033272" cy="1121982"/>
          </a:xfrm>
          <a:prstGeom prst="straightConnector1">
            <a:avLst/>
          </a:prstGeom>
          <a:ln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9761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13460" y="66501"/>
            <a:ext cx="9980682" cy="1347730"/>
          </a:xfrm>
        </p:spPr>
        <p:txBody>
          <a:bodyPr rtlCol="0"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98" y="1586737"/>
            <a:ext cx="2974875" cy="45720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249" y="1697832"/>
            <a:ext cx="3208923" cy="4572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689" y="1384419"/>
            <a:ext cx="4495088" cy="519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4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5348939"/>
              </p:ext>
            </p:extLst>
          </p:nvPr>
        </p:nvGraphicFramePr>
        <p:xfrm>
          <a:off x="1104900" y="1645920"/>
          <a:ext cx="9980683" cy="468172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8791">
                  <a:extLst>
                    <a:ext uri="{9D8B030D-6E8A-4147-A177-3AD203B41FA5}">
                      <a16:colId xmlns:a16="http://schemas.microsoft.com/office/drawing/2014/main" val="714977509"/>
                    </a:ext>
                  </a:extLst>
                </a:gridCol>
                <a:gridCol w="5706957">
                  <a:extLst>
                    <a:ext uri="{9D8B030D-6E8A-4147-A177-3AD203B41FA5}">
                      <a16:colId xmlns:a16="http://schemas.microsoft.com/office/drawing/2014/main" val="2943759181"/>
                    </a:ext>
                  </a:extLst>
                </a:gridCol>
                <a:gridCol w="2066544">
                  <a:extLst>
                    <a:ext uri="{9D8B030D-6E8A-4147-A177-3AD203B41FA5}">
                      <a16:colId xmlns:a16="http://schemas.microsoft.com/office/drawing/2014/main" val="3098578464"/>
                    </a:ext>
                  </a:extLst>
                </a:gridCol>
                <a:gridCol w="1548391">
                  <a:extLst>
                    <a:ext uri="{9D8B030D-6E8A-4147-A177-3AD203B41FA5}">
                      <a16:colId xmlns:a16="http://schemas.microsoft.com/office/drawing/2014/main" val="3175583435"/>
                    </a:ext>
                  </a:extLst>
                </a:gridCol>
              </a:tblGrid>
              <a:tr h="985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 с указанием статуса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(школьный, муниципальный, республиканский, межрегиональный, федеральный и т.д.)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обучающегося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(класс)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255454"/>
                  </a:ext>
                </a:extLst>
              </a:tr>
              <a:tr h="73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г.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конкурс чтецов, посвященный 100-летию Октябрьской революции и году экологии и особо охраняемых природных территорий»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Бухарцев Андрей, 5 а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885482"/>
                  </a:ext>
                </a:extLst>
              </a:tr>
              <a:tr h="492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г.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конкурс «Лучший Урок Мужества, совмещенный с Уроком письма» (номинация «Письмо ветерану»)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Мингазова Юлиана, 5 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6605434"/>
                  </a:ext>
                </a:extLst>
              </a:tr>
              <a:tr h="492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школьников, школьный этап, литература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Синдеева Анна, 5 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836491"/>
                  </a:ext>
                </a:extLst>
              </a:tr>
              <a:tr h="492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школьников, школьный этап, русский 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Гафарова Азалия, 5 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Мингазова</a:t>
                      </a: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Юлиана, 5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996153"/>
                  </a:ext>
                </a:extLst>
              </a:tr>
              <a:tr h="73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мониторинговый проект по русскому языку для обучающихся 5 – 11 классов «Грамотей+».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«Почитай-ка». Рейтинг в регионе.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Карирова Карима, 5 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555439"/>
                  </a:ext>
                </a:extLst>
              </a:tr>
              <a:tr h="73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2016-2017г.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научно-практическая конференция «Феринские чтения», доклад «Авторский рисунок в детской литературе».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Синдеева Анна, 5 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069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93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9263" y="1309643"/>
            <a:ext cx="4919472" cy="8239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0916" y="2162086"/>
            <a:ext cx="5443671" cy="4010114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Система уроков с использованием приемов стратегии смыслового чтения (5 класс).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Алгоритм написания сочинения по русскому языку в 11 классе.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Копилка заданий проблемного содержания по литературе для 5 - 6 классов.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Сайт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elena-i.mya5.ru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88301" y="1386555"/>
            <a:ext cx="4919472" cy="82391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Обобщено и распространено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798641" y="2196269"/>
            <a:ext cx="6114196" cy="4264352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Выступление на семинаре для руководителей ОУ Калининского района города Уфы, 2015 г.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Выступление на педагогическом совете, 2016 г., 2017 г.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Выступление на конкурсе профессионального мастерства «Учитель года -2018 г.» (районный и городской этапы).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Статья «Применение стратегии смыслового чтения на уроках русского языка и литературы», 2017 г.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19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по методической теме исследования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568" y="1625838"/>
            <a:ext cx="11032621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1. Применение стратегии смыслового чтения способствует формированию информационной компетенции школьников.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2. Реализованные на практике приемы стратегии смыслового чтения доказали эффективность их использования.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3. Анализ проведенной работы показал, что применение стратегии смыслового чтения повышает мотивацию ученика к чтению, развивает его логическое и абстрактное мышление, творческое воображение, увеличивает объем словаря.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11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70934" y="1310656"/>
            <a:ext cx="8479874" cy="2008277"/>
          </a:xfrm>
        </p:spPr>
        <p:txBody>
          <a:bodyPr rtlCol="0" anchor="ctr">
            <a:normAutofit fontScale="90000"/>
          </a:bodyPr>
          <a:lstStyle/>
          <a:p>
            <a:pPr algn="ctr" rtl="0">
              <a:lnSpc>
                <a:spcPct val="100000"/>
              </a:lnSpc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«Учитель года столицы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- 2018»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семинар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Исакова Елена Михайловна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литературы, МБОУ Школа № 51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информационной компетенции школьника посредством применения стратегии смыслового чтения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9025128" y="1310656"/>
            <a:ext cx="3166872" cy="4208604"/>
          </a:xfrm>
        </p:spPr>
      </p:pic>
    </p:spTree>
    <p:extLst>
      <p:ext uri="{BB962C8B-B14F-4D97-AF65-F5344CB8AC3E}">
        <p14:creationId xmlns:p14="http://schemas.microsoft.com/office/powerpoint/2010/main" val="200484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04501301"/>
              </p:ext>
            </p:extLst>
          </p:nvPr>
        </p:nvGraphicFramePr>
        <p:xfrm>
          <a:off x="290557" y="525422"/>
          <a:ext cx="11639371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188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и не понимать — то же, что совсем не читать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Коменский 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международных исследований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чтения и понимания текста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PIRLS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PISA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235816"/>
              </p:ext>
            </p:extLst>
          </p:nvPr>
        </p:nvGraphicFramePr>
        <p:xfrm>
          <a:off x="1136591" y="3418702"/>
          <a:ext cx="9972942" cy="32567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986471">
                  <a:extLst>
                    <a:ext uri="{9D8B030D-6E8A-4147-A177-3AD203B41FA5}">
                      <a16:colId xmlns:a16="http://schemas.microsoft.com/office/drawing/2014/main" val="3952407413"/>
                    </a:ext>
                  </a:extLst>
                </a:gridCol>
                <a:gridCol w="4986471">
                  <a:extLst>
                    <a:ext uri="{9D8B030D-6E8A-4147-A177-3AD203B41FA5}">
                      <a16:colId xmlns:a16="http://schemas.microsoft.com/office/drawing/2014/main" val="3382106069"/>
                    </a:ext>
                  </a:extLst>
                </a:gridCol>
              </a:tblGrid>
              <a:tr h="184161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Результаты</a:t>
                      </a:r>
                      <a:r>
                        <a:rPr lang="ru-RU" sz="3200" baseline="0" dirty="0" smtClean="0"/>
                        <a:t> </a:t>
                      </a:r>
                      <a:r>
                        <a:rPr lang="en-US" sz="3200" baseline="0" dirty="0" smtClean="0"/>
                        <a:t>PIRLS</a:t>
                      </a:r>
                      <a:endParaRPr lang="ru-RU" sz="3200" baseline="0" dirty="0" smtClean="0"/>
                    </a:p>
                    <a:p>
                      <a:pPr algn="ctr"/>
                      <a:r>
                        <a:rPr lang="ru-RU" sz="3200" baseline="0" dirty="0" smtClean="0"/>
                        <a:t>(учащиеся начальной школы)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2015 г.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Результаты </a:t>
                      </a:r>
                      <a:r>
                        <a:rPr lang="en-US" sz="3200" dirty="0" smtClean="0"/>
                        <a:t>PISA</a:t>
                      </a:r>
                    </a:p>
                    <a:p>
                      <a:pPr algn="ctr"/>
                      <a:r>
                        <a:rPr lang="ru-RU" sz="3200" dirty="0" smtClean="0"/>
                        <a:t>(</a:t>
                      </a:r>
                      <a:r>
                        <a:rPr lang="ru-RU" sz="3200" baseline="0" dirty="0" smtClean="0"/>
                        <a:t>учащиеся основной школы)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2016 г.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010918"/>
                  </a:ext>
                </a:extLst>
              </a:tr>
              <a:tr h="121462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 место (из 45 стран)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26</a:t>
                      </a:r>
                      <a:r>
                        <a:rPr lang="ru-RU" sz="3200" baseline="0" dirty="0" smtClean="0"/>
                        <a:t> место </a:t>
                      </a:r>
                      <a:r>
                        <a:rPr lang="ru-RU" sz="3200" dirty="0" smtClean="0"/>
                        <a:t>(из 70</a:t>
                      </a:r>
                      <a:r>
                        <a:rPr lang="ru-RU" sz="3200" baseline="0" dirty="0" smtClean="0"/>
                        <a:t> стран)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189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5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2424114" y="260350"/>
            <a:ext cx="79200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ОБУЧЕНИЕ СМЫСЛОВОМУ ЧТЕНИЮ  НА УРОКАХ</a:t>
            </a:r>
          </a:p>
          <a:p>
            <a:pPr algn="ctr"/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-  НЕОБХОДИМОЕ УСЛОВИЕ ДОСТИЖЕНИЯ  МЕТАПРЕДМЕТНЫХ РЕЗУЛЬТАТОВ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0000" y="4857750"/>
            <a:ext cx="489585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ПРОБЛЕМА ПОИСКА ПРИЕМОВ И ВЫРАБОТКИ СТАТЕГИИ  ОБУЧЕНИЯ СМЫСЛОВОМУ  ЧТЕНИЮ СТАНОВИТСЯ НАИБОЛЕЕ АКТУАЛЬНОЙ В СВЕТЕ</a:t>
            </a:r>
          </a:p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МОДЕРНИЗАЦИИ ОБЩЕГО ОБРАЗОВАНИЯ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5591944" y="2924944"/>
          <a:ext cx="2143140" cy="2845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691934"/>
              </p:ext>
            </p:extLst>
          </p:nvPr>
        </p:nvGraphicFramePr>
        <p:xfrm>
          <a:off x="3667108" y="1357298"/>
          <a:ext cx="5309212" cy="3295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2963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13460" y="66501"/>
            <a:ext cx="9980682" cy="1347730"/>
          </a:xfrm>
        </p:spPr>
        <p:txBody>
          <a:bodyPr rtlCol="0"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исследования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371600" y="2002536"/>
            <a:ext cx="3474720" cy="10332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rgbClr val="514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3020" y="1768664"/>
            <a:ext cx="61356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514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информационной компетенции школьника посредством применения стратегии смыслового чтения.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44752" y="4224528"/>
            <a:ext cx="3401568" cy="10881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rgbClr val="514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4224528"/>
            <a:ext cx="59649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800" dirty="0" smtClean="0">
                <a:solidFill>
                  <a:srgbClr val="514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стратегию смыслового чтения.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solidFill>
                  <a:srgbClr val="5148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Реализовать ее на практике.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Провести анализ работы и распространить опыт.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72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9601678"/>
              </p:ext>
            </p:extLst>
          </p:nvPr>
        </p:nvGraphicFramePr>
        <p:xfrm>
          <a:off x="273465" y="548680"/>
          <a:ext cx="11776105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3341406" y="0"/>
            <a:ext cx="565731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УЧЕНЫХ ПО ПРОБЛЕМЕ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6167439" y="3213100"/>
            <a:ext cx="185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3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13460" y="66501"/>
            <a:ext cx="9980682" cy="1347730"/>
          </a:xfrm>
        </p:spPr>
        <p:txBody>
          <a:bodyPr rtlCol="0"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Н.Н.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Сметанникова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Стратегия смыслового чтения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смыслового чтения – это путь, программа действий читателя по обработке различной информации текста.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стратегии: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редтекстовая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текстовая деятельность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послетекстовая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2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13460" y="66501"/>
            <a:ext cx="9980682" cy="1347730"/>
          </a:xfrm>
        </p:spPr>
        <p:txBody>
          <a:bodyPr rtlCol="0"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Н.Н.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Сметанникова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Стратегия смыслового чтения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274693"/>
              </p:ext>
            </p:extLst>
          </p:nvPr>
        </p:nvGraphicFramePr>
        <p:xfrm>
          <a:off x="1104900" y="1414231"/>
          <a:ext cx="9982200" cy="53430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991100">
                  <a:extLst>
                    <a:ext uri="{9D8B030D-6E8A-4147-A177-3AD203B41FA5}">
                      <a16:colId xmlns:a16="http://schemas.microsoft.com/office/drawing/2014/main" val="3466031946"/>
                    </a:ext>
                  </a:extLst>
                </a:gridCol>
                <a:gridCol w="4991100">
                  <a:extLst>
                    <a:ext uri="{9D8B030D-6E8A-4147-A177-3AD203B41FA5}">
                      <a16:colId xmlns:a16="http://schemas.microsoft.com/office/drawing/2014/main" val="3275330031"/>
                    </a:ext>
                  </a:extLst>
                </a:gridCol>
              </a:tblGrid>
              <a:tr h="1086553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Типы</a:t>
                      </a:r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Приемы</a:t>
                      </a:r>
                      <a:endParaRPr lang="ru-RU" sz="4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515254"/>
                  </a:ext>
                </a:extLst>
              </a:tr>
              <a:tr h="1086553"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предтекстовая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антиципация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910985"/>
                  </a:ext>
                </a:extLst>
              </a:tr>
              <a:tr h="176901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текстовая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слова</a:t>
                      </a:r>
                    </a:p>
                    <a:p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 деталь</a:t>
                      </a:r>
                    </a:p>
                    <a:p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различные виды техники чтения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257471"/>
                  </a:ext>
                </a:extLst>
              </a:tr>
              <a:tr h="1349248"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послетекстовая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по тексту 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кластер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эссе, сочинение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588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39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чная литература 16 х 9">
  <a:themeElements>
    <a:clrScheme name="Другая 1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_TF03431380.potx" id="{3442B1B1-FE9E-4009-A7C4-AC049039973C}" vid="{B3BD9ACF-76CB-44DC-AA6B-25949BA0423D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4873beb7-5857-4685-be1f-d57550cc96c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1185</Words>
  <Application>Microsoft Office PowerPoint</Application>
  <PresentationFormat>Широкоэкранный</PresentationFormat>
  <Paragraphs>167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Euphemia</vt:lpstr>
      <vt:lpstr>Plantagenet Cherokee</vt:lpstr>
      <vt:lpstr>Times New Roman</vt:lpstr>
      <vt:lpstr>Wingdings</vt:lpstr>
      <vt:lpstr>Научная литература 16 х 9</vt:lpstr>
      <vt:lpstr>      городской конкурс «Учитель года столицы башкортостана - 2018» Методический семинар  Исакова Елена Михайловна  учитель русского языка и литературы, МБОУ Школа № 51  формирование информационной компетенции школьника посредством применения стратегии смыслового чтения </vt:lpstr>
      <vt:lpstr>Читать и не понимать — то же, что совсем не читать  Коменский Я.</vt:lpstr>
      <vt:lpstr>Презентация PowerPoint</vt:lpstr>
      <vt:lpstr>Читать и не понимать — то же, что совсем не читать  Коменский Я.</vt:lpstr>
      <vt:lpstr>Презентация PowerPoint</vt:lpstr>
      <vt:lpstr> Обоснование исследования  </vt:lpstr>
      <vt:lpstr>Презентация PowerPoint</vt:lpstr>
      <vt:lpstr> Н.Н. Сметанникова. Стратегия смыслового чтения  </vt:lpstr>
      <vt:lpstr> Н.Н. Сметанникова. Стратегия смыслового чтения  </vt:lpstr>
      <vt:lpstr> Антиципация </vt:lpstr>
      <vt:lpstr>Антиципация</vt:lpstr>
      <vt:lpstr>Основная мысль текста</vt:lpstr>
      <vt:lpstr>Владимир Владимирович Маяковский</vt:lpstr>
      <vt:lpstr>Виды техники чтения</vt:lpstr>
      <vt:lpstr>Чтение с остановками</vt:lpstr>
      <vt:lpstr>Образ Евгения Базарова в романе И.С. Тургенева «Отцы и дети»</vt:lpstr>
      <vt:lpstr>Итоговое сочинение  2017-2018 г.</vt:lpstr>
      <vt:lpstr>Результаты диагностики формирования информационной компетенции посредством применения стратегии смыслового чтения </vt:lpstr>
      <vt:lpstr>Оценка читательских умений. Независимый мониторинг посредством конкурса «Почитай-ка» (Центр развития молодежи, г. Екатеринбург)</vt:lpstr>
      <vt:lpstr> Результативность </vt:lpstr>
      <vt:lpstr>Результативность</vt:lpstr>
      <vt:lpstr>Результативность</vt:lpstr>
      <vt:lpstr>Выводы по методической теме исследования</vt:lpstr>
      <vt:lpstr>      городской конкурс «Учитель года столицы башкортостана - 2018» Методический семинар  Исакова Елена Михайловна  учитель русского языка и литературы, МБОУ Школа № 51  формирование информационной компетенции школьника посредством применения стратегии смыслового чтения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2017-11-10T07:44:34Z</dcterms:created>
  <dcterms:modified xsi:type="dcterms:W3CDTF">2018-01-24T04:34:39Z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