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иректо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26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1E2302-29FE-4465-B80E-EF124D718136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7C0504-BD92-4137-B41F-187ACCAE9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9BCD93-C2E6-4E14-954A-FD84A03D556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F52F10-BB16-4C9A-A9CD-AFF6DDAB5BE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87EE3D-8B68-4DD1-9F81-36494F8725D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A0BE53-5DA0-4262-855A-EAC795960F9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CB2D2B-C430-4EAD-B912-D90626F04D0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61E257-39DA-4D40-9FEF-08DC912A4BD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965B93-97D0-4F7F-808E-8F896BF90FB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FFAEC8-C8E2-42B8-8044-4CEB950A027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E044A0-D461-4C52-A401-1089B69EFC61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5F9207-1823-4254-A854-D4274478785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7819F5-EBC5-4D8A-8E4B-42693FCEE36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2D79FF-F962-4E8B-9F31-BE9C658132E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7F0158-81FA-4C0A-B5D5-2B67227B2FA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36F614-517C-4646-988F-FB8902057951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218D454-3C9A-4588-A6F5-ACA0CB92AB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B067-6BF5-4FC8-8CF0-5E39424C36A9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046C-A363-48D3-9563-20DB7409B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ED07-7866-4313-92AE-45340E9389E8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93939-685A-4B79-9B63-A6499EF52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F97D-A001-4F8E-A464-1FCBA66000CC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C921-42BF-4D4D-B62A-A06544EF8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D7C2B8-F0B4-4F63-910B-7903D94435D4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69DBCC-0985-4706-ACB6-7FB751AB6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E8F3A7-7CB8-426C-9A84-35B31C88A4AF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5C3214-E12E-47DE-B498-296C9A1FD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9135EA-62AF-47F9-8434-74939F457675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E2A50D-C3E6-4F2E-992E-F459E2436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BFD5C3-84EC-45B1-91D3-C0E1FF02718D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3396FC-987F-4DEB-8445-7CEDEC6BBB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F25E9-FCB6-48B5-BC18-66BA31FD41AF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3CC3-CA55-4792-AC02-6EB885924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2FA9FA-1E49-4A0E-A3B4-30775E18C5F4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52A1BE-8F39-4DCE-B9BF-4CF0FDFF9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B5C7A70-25C0-4BAD-A19E-FF23F225BCE6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AAA3A05-691C-4022-89B5-4F6C58152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B35B39B-6BFE-460D-9051-C696D67BFE57}" type="datetimeFigureOut">
              <a:rPr lang="ru-RU"/>
              <a:pPr>
                <a:defRPr/>
              </a:pPr>
              <a:t>29.01.2012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EB61D15-534A-45D6-A6D4-A3661FBD1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  <p:sldLayoutId id="2147483675" r:id="rId5"/>
    <p:sldLayoutId id="2147483676" r:id="rId6"/>
    <p:sldLayoutId id="2147483670" r:id="rId7"/>
    <p:sldLayoutId id="2147483677" r:id="rId8"/>
    <p:sldLayoutId id="2147483678" r:id="rId9"/>
    <p:sldLayoutId id="2147483669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orbel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74210s118.edusite.ru/images/schoolboy0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://global-warming.accuweather.com/red_kangaroo.jpg" TargetMode="External"/><Relationship Id="rId7" Type="http://schemas.openxmlformats.org/officeDocument/2006/relationships/hyperlink" Target="http://cityflagi.ru/img/2009/08/27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http://fir.nes.ru/ru/people/students/ec/Documents/2(28).jpg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www.9999911.ru/files/textil/scat/91500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esoft.ru/uploads/posts/2008-09/1221061334_k-shkole-kopija.jp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otvetin.ru/uploads/posts/2009-11/1257688680_sobaka.jpg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://www.detskij-sad.ru/images/62.jpg" TargetMode="External"/><Relationship Id="rId7" Type="http://schemas.openxmlformats.org/officeDocument/2006/relationships/image" Target="../media/image6.jpeg"/><Relationship Id="rId12" Type="http://schemas.openxmlformats.org/officeDocument/2006/relationships/hyperlink" Target="http://www.kto-takoy.ru/wp-content/uploads/2010/01/slide0014_image021.jpg" TargetMode="External"/><Relationship Id="rId1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g-fotki.yandex.ru/get/15/ninon-i.6/0_97bb_8fa3ab1e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5" Type="http://schemas.openxmlformats.org/officeDocument/2006/relationships/image" Target="../media/image10.jpeg"/><Relationship Id="rId10" Type="http://schemas.openxmlformats.org/officeDocument/2006/relationships/hyperlink" Target="http://s46.radikal.ru/i112/0808/0f/2eea22d78cf4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Relationship Id="rId14" Type="http://schemas.openxmlformats.org/officeDocument/2006/relationships/hyperlink" Target="http://fir.nes.ru/ru/people/students/ec/Documents/2(28)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images02.olx.ru/ui/2/04/50/19900450_1.jpg" TargetMode="External"/><Relationship Id="rId7" Type="http://schemas.openxmlformats.org/officeDocument/2006/relationships/hyperlink" Target="http://www.maxibaby.ru/published/publicdata/HOMCONORRUSHOP/attachments/SC/products_pictures/4277_enl.jpg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photo.mark-itt.ru/albums/album03/DSCN0230.sized.jpg" TargetMode="External"/><Relationship Id="rId5" Type="http://schemas.openxmlformats.org/officeDocument/2006/relationships/hyperlink" Target="http://danilka.com/images/fantaz_appl_dominles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www.neoyoga.ru/2009/images/stories/fotoviolla/987993238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-ivanovo.com/PICs/big_kadr_f1d686734651411c89bd3a3c309e9ed0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0/zherebjov.e/0_380_41a903f8_XL" TargetMode="External"/><Relationship Id="rId13" Type="http://schemas.openxmlformats.org/officeDocument/2006/relationships/image" Target="../media/image24.jpeg"/><Relationship Id="rId3" Type="http://schemas.openxmlformats.org/officeDocument/2006/relationships/hyperlink" Target="http://www.videomax.ru/forum/uploads/16767/IMG_7684.JPG" TargetMode="External"/><Relationship Id="rId7" Type="http://schemas.openxmlformats.org/officeDocument/2006/relationships/image" Target="../media/image21.jpeg"/><Relationship Id="rId12" Type="http://schemas.openxmlformats.org/officeDocument/2006/relationships/hyperlink" Target="http://images02.olx.ru/ui/3/52/65/59144765_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22.radikal.ru/0806/00/976e3040a6c2.jpg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10" Type="http://schemas.openxmlformats.org/officeDocument/2006/relationships/hyperlink" Target="http://open.az/uploads/posts/2009-04/1239124848_350000470_287c2a604c.jpg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Relationship Id="rId14" Type="http://schemas.openxmlformats.org/officeDocument/2006/relationships/hyperlink" Target="http://pinoleroyrogers.files.wordpress.com/2009/06/circus.jpg?w=502&amp;h=3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1000125" y="3214688"/>
            <a:ext cx="7686675" cy="2911475"/>
          </a:xfrm>
        </p:spPr>
        <p:txBody>
          <a:bodyPr/>
          <a:lstStyle/>
          <a:p>
            <a:r>
              <a:rPr lang="ru-RU" smtClean="0"/>
              <a:t>Цель: закрепление умения делить слова на слоги.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СЛОГОВОЙ АНАЛИЗ И СИНТЕЗ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400" smtClean="0"/>
              <a:t>                   </a:t>
            </a:r>
            <a:r>
              <a:rPr lang="ru-RU" sz="4800" b="1" smtClean="0"/>
              <a:t>Молодец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Ответ:</a:t>
            </a:r>
            <a:endParaRPr lang="ru-RU" dirty="0"/>
          </a:p>
        </p:txBody>
      </p:sp>
      <p:pic>
        <p:nvPicPr>
          <p:cNvPr id="34819" name="i-main-pic" descr="Картинка 22 из 19560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2571750"/>
            <a:ext cx="40719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8229600" cy="452596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- Выдели последний звук в названии картинки и составь слово.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«Последний звук»</a:t>
            </a:r>
            <a:endParaRPr lang="ru-RU" dirty="0"/>
          </a:p>
        </p:txBody>
      </p:sp>
      <p:pic>
        <p:nvPicPr>
          <p:cNvPr id="36867" name="i-main-pic" descr="Картинка 1 из 430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428875"/>
            <a:ext cx="1643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i-main-pic" descr="Картинка 4 из 58658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75" y="2428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i-main-pic" descr="Картинка 16 из 22090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428875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i-main-pic" descr="Картинка 1 из 2833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29438" y="2428875"/>
            <a:ext cx="16430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100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4400" b="1" smtClean="0"/>
              <a:t>Учить</a:t>
            </a:r>
          </a:p>
          <a:p>
            <a:pPr algn="ctr">
              <a:buFont typeface="Wingdings 3" pitchFamily="18" charset="2"/>
              <a:buNone/>
            </a:pPr>
            <a:endParaRPr lang="ru-RU" sz="4400" b="1" smtClean="0"/>
          </a:p>
          <a:p>
            <a:pPr algn="ctr">
              <a:buFont typeface="Wingdings 3" pitchFamily="18" charset="2"/>
              <a:buNone/>
            </a:pPr>
            <a:r>
              <a:rPr lang="ru-RU" sz="2000" b="1" smtClean="0"/>
              <a:t>С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Составь </a:t>
            </a:r>
            <a:r>
              <a:rPr lang="ru-RU" dirty="0" smtClean="0"/>
              <a:t>предложение </a:t>
            </a:r>
            <a:r>
              <a:rPr lang="ru-RU" dirty="0" smtClean="0"/>
              <a:t>по картине.</a:t>
            </a:r>
            <a:endParaRPr lang="ru-RU" dirty="0"/>
          </a:p>
        </p:txBody>
      </p:sp>
      <p:pic>
        <p:nvPicPr>
          <p:cNvPr id="38915" name="i-main-pic" descr="Картинка 342 из 110024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2143125"/>
            <a:ext cx="57864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Ты молодец! До скорой встречи!</a:t>
            </a:r>
            <a:endParaRPr lang="ru-RU" dirty="0"/>
          </a:p>
        </p:txBody>
      </p:sp>
      <p:pic>
        <p:nvPicPr>
          <p:cNvPr id="40962" name="Содержимое 3" descr="C:\Users\Директор\AppData\Local\Temp\_tc\анимашки дети\Mobile_SCRS (366).gif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733800" y="1714500"/>
            <a:ext cx="3409950" cy="3357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571500" y="1071563"/>
            <a:ext cx="7658100" cy="545465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smtClean="0"/>
              <a:t>       </a:t>
            </a:r>
            <a:r>
              <a:rPr lang="ru-RU" smtClean="0"/>
              <a:t>  1 слог                             2 слога                       3 слога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«Домики»                 </a:t>
            </a:r>
            <a:r>
              <a:rPr lang="ru-RU" sz="2800" dirty="0" smtClean="0"/>
              <a:t>- Рассели картинки: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</a:t>
            </a:r>
            <a:endParaRPr lang="ru-RU" sz="4000" dirty="0"/>
          </a:p>
        </p:txBody>
      </p:sp>
      <p:pic>
        <p:nvPicPr>
          <p:cNvPr id="18435" name="i-main-pic" descr="Картинка 14 из 729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25" y="1500188"/>
            <a:ext cx="16430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i-main-pic" descr="Картинка 14 из 7292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8" y="1500188"/>
            <a:ext cx="1676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-main-pic" descr="Картинка 14 из 7292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38" y="1500188"/>
            <a:ext cx="17145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6" descr="http://www.optomvse.ru/imagesbin/b/6544_stul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50" y="4429125"/>
            <a:ext cx="10715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i-main-pic" descr="Картинка 99 из 74028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43188" y="3786188"/>
            <a:ext cx="1357312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i-main-pic" descr="Картинка 8 из 183974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71688" y="5357813"/>
            <a:ext cx="16097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i-main-pic" descr="Картинка 3 из 225963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4813" y="3929063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i-main-pic" descr="Картинка 4 из 57012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72313" y="5286375"/>
            <a:ext cx="1571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i-main-pic" descr="Картинка 22 из 490104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215063" y="3786188"/>
            <a:ext cx="14287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mtClean="0"/>
              <a:t>Выдели первый слог в словах и составь слово.</a:t>
            </a:r>
            <a:endParaRPr lang="en-US" smtClean="0"/>
          </a:p>
          <a:p>
            <a:pPr>
              <a:buFontTx/>
              <a:buChar char="-"/>
            </a:pPr>
            <a:endParaRPr lang="en-US" smtClean="0"/>
          </a:p>
          <a:p>
            <a:pPr>
              <a:buFontTx/>
              <a:buChar char="-"/>
            </a:pPr>
            <a:endParaRPr lang="en-US" smtClean="0"/>
          </a:p>
          <a:p>
            <a:pPr>
              <a:buFontTx/>
              <a:buChar char="-"/>
            </a:pPr>
            <a:r>
              <a:rPr lang="ru-RU" sz="4000" b="1" smtClean="0"/>
              <a:t>хорек, рокот, шорох;</a:t>
            </a:r>
          </a:p>
          <a:p>
            <a:pPr>
              <a:buFontTx/>
              <a:buChar char="-"/>
            </a:pPr>
            <a:r>
              <a:rPr lang="ru-RU" sz="4000" b="1" smtClean="0"/>
              <a:t>крабы, сирень, волосы;</a:t>
            </a:r>
          </a:p>
          <a:p>
            <a:pPr>
              <a:buFontTx/>
              <a:buChar char="-"/>
            </a:pPr>
            <a:r>
              <a:rPr lang="ru-RU" sz="4000" b="1" smtClean="0"/>
              <a:t>индюк, телевизор, ресницы, нора</a:t>
            </a:r>
          </a:p>
          <a:p>
            <a:pPr>
              <a:buFontTx/>
              <a:buChar char="-"/>
            </a:pPr>
            <a:endParaRPr lang="ru-RU" sz="4000" b="1" smtClean="0"/>
          </a:p>
          <a:p>
            <a:pPr>
              <a:buFontTx/>
              <a:buChar char="-"/>
            </a:pPr>
            <a:endParaRPr lang="ru-RU" sz="40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Игра: «Шифровальщики</a:t>
            </a:r>
            <a:r>
              <a:rPr lang="ru-RU" i="1" dirty="0" smtClean="0"/>
              <a:t>»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26891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mtClean="0"/>
              <a:t>Составь предложение по первым слогам названий картинок.</a:t>
            </a:r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endParaRPr lang="ru-RU" sz="4000" b="1" smtClean="0"/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endParaRPr lang="ru-RU" smtClean="0"/>
          </a:p>
          <a:p>
            <a:pPr>
              <a:buFontTx/>
              <a:buChar char="-"/>
            </a:pPr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Задание:</a:t>
            </a:r>
            <a:endParaRPr lang="ru-RU" dirty="0"/>
          </a:p>
        </p:txBody>
      </p:sp>
      <p:pic>
        <p:nvPicPr>
          <p:cNvPr id="22531" name="i-main-pic" descr="Картинка 7 из 241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071688"/>
            <a:ext cx="22145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i-main-pic" descr="Картинка 41 из 55376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50" y="20716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i-main-pic" descr="Картинка 85 из 228541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75" y="2071688"/>
            <a:ext cx="2214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6" descr="http://www.neoyoga.ru/2009/images/stories/fotoviolla/987993238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38" y="4214813"/>
            <a:ext cx="207168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i-main-pic" descr="Картинка 15 из 52937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3" y="4214813"/>
            <a:ext cx="221456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800" b="1" smtClean="0"/>
              <a:t>У дома лужа.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Проверь себя:</a:t>
            </a:r>
            <a:endParaRPr lang="ru-RU" dirty="0"/>
          </a:p>
        </p:txBody>
      </p:sp>
      <p:pic>
        <p:nvPicPr>
          <p:cNvPr id="24579" name="i-main-pic" descr="Картинка 37 из 248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2357438"/>
            <a:ext cx="5000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542925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3600" smtClean="0"/>
              <a:t>Выдели в словах ударный слог и составь предложение</a:t>
            </a:r>
            <a:r>
              <a:rPr lang="ru-RU" smtClean="0"/>
              <a:t>.</a:t>
            </a:r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ru-RU" sz="4000" b="1" smtClean="0"/>
              <a:t>горы   пилоты   сова   без   удочка </a:t>
            </a:r>
          </a:p>
          <a:p>
            <a:pPr>
              <a:buFont typeface="Wingdings 3" pitchFamily="18" charset="2"/>
              <a:buNone/>
            </a:pPr>
            <a:r>
              <a:rPr lang="ru-RU" sz="4000" b="1" smtClean="0"/>
              <a:t>зима   капуста   красота   яма</a:t>
            </a:r>
          </a:p>
          <a:p>
            <a:pPr>
              <a:buFont typeface="Wingdings 3" pitchFamily="18" charset="2"/>
              <a:buNone/>
            </a:pPr>
            <a:r>
              <a:rPr lang="ru-RU" sz="4000" b="1" smtClean="0"/>
              <a:t>рисунок   маленький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Задание: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endParaRPr lang="ru-RU" smtClean="0"/>
          </a:p>
          <a:p>
            <a:pPr>
              <a:buFont typeface="Wingdings 3" pitchFamily="18" charset="2"/>
              <a:buNone/>
            </a:pPr>
            <a:r>
              <a:rPr lang="ru-RU" sz="4800" b="1" smtClean="0"/>
              <a:t>Голова без ума – пустая сума.</a:t>
            </a:r>
          </a:p>
          <a:p>
            <a:pPr>
              <a:buFont typeface="Wingdings 3" pitchFamily="18" charset="2"/>
              <a:buNone/>
            </a:pPr>
            <a:endParaRPr lang="ru-RU" sz="4800" b="1" smtClean="0"/>
          </a:p>
          <a:p>
            <a:pPr>
              <a:buFont typeface="Wingdings 3" pitchFamily="18" charset="2"/>
              <a:buNone/>
            </a:pPr>
            <a:endParaRPr lang="ru-RU" sz="48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Проверь себя:</a:t>
            </a:r>
            <a:endParaRPr lang="ru-RU" dirty="0"/>
          </a:p>
        </p:txBody>
      </p:sp>
      <p:pic>
        <p:nvPicPr>
          <p:cNvPr id="28675" name="Picture 4" descr="book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14688"/>
            <a:ext cx="37861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2"/>
          <p:cNvSpPr>
            <a:spLocks noGrp="1"/>
          </p:cNvSpPr>
          <p:nvPr>
            <p:ph idx="1"/>
          </p:nvPr>
        </p:nvSpPr>
        <p:spPr>
          <a:xfrm>
            <a:off x="1857375" y="2928938"/>
            <a:ext cx="6829425" cy="31972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Цель: закрепление умения определять наличие и место заданного звука в слове.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ФОНЕМАТИЧЕСКИЙ </a:t>
            </a:r>
            <a:br>
              <a:rPr lang="ru-RU" dirty="0" smtClean="0"/>
            </a:br>
            <a:r>
              <a:rPr lang="ru-RU" dirty="0" smtClean="0"/>
              <a:t>АНАЛИЗ И СИНТЕЗ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mtClean="0"/>
              <a:t>- Из первых звуков названий картинок сложи слово.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«Узнай, кто ты»</a:t>
            </a:r>
            <a:endParaRPr lang="ru-RU" dirty="0"/>
          </a:p>
        </p:txBody>
      </p:sp>
      <p:pic>
        <p:nvPicPr>
          <p:cNvPr id="32771" name="i-main-pic" descr="Картинка 17 из 8920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25"/>
            <a:ext cx="17145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 descr="http://s55.radikal.ru/i148/0906/c3/a1c99d4324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143125"/>
            <a:ext cx="18573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-main-pic" descr="Картинка 141 из 4781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2143125"/>
            <a:ext cx="2000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-main-pic" descr="Картинка 6 из 58076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25" y="2143125"/>
            <a:ext cx="19288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i-main-pic" descr="Картинка 117 из 219880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813" y="3929063"/>
            <a:ext cx="221456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i-main-pic" descr="Картинка 9 из 126595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357563" y="3929063"/>
            <a:ext cx="2357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i-main-pic" descr="Картинка 262 из 136297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29313" y="3929063"/>
            <a:ext cx="2357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0070C0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0070C0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0070C0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0070C0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Другая 4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0070C0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548</TotalTime>
  <Words>184</Words>
  <Application>Microsoft Office PowerPoint</Application>
  <PresentationFormat>Экран (4:3)</PresentationFormat>
  <Paragraphs>55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СЛОГОВОЙ АНАЛИЗ И СИНТЕЗ</vt:lpstr>
      <vt:lpstr>«Домики»                 - Рассели картинки:                                                            </vt:lpstr>
      <vt:lpstr>Игра: «Шифровальщики»</vt:lpstr>
      <vt:lpstr>Задание:</vt:lpstr>
      <vt:lpstr>Проверь себя:</vt:lpstr>
      <vt:lpstr>Задание:</vt:lpstr>
      <vt:lpstr>Проверь себя:</vt:lpstr>
      <vt:lpstr>ФОНЕМАТИЧЕСКИЙ  АНАЛИЗ И СИНТЕЗ</vt:lpstr>
      <vt:lpstr>«Узнай, кто ты»</vt:lpstr>
      <vt:lpstr>Ответ:</vt:lpstr>
      <vt:lpstr>«Последний звук»</vt:lpstr>
      <vt:lpstr>Составь предложение по картине.</vt:lpstr>
      <vt:lpstr>Ты молодец! До скорой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логопедических занятиях</dc:title>
  <dc:creator>Директор</dc:creator>
  <cp:lastModifiedBy>User</cp:lastModifiedBy>
  <cp:revision>11</cp:revision>
  <dcterms:created xsi:type="dcterms:W3CDTF">2010-04-18T17:48:19Z</dcterms:created>
  <dcterms:modified xsi:type="dcterms:W3CDTF">2012-01-29T14:46:25Z</dcterms:modified>
</cp:coreProperties>
</file>