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68" r:id="rId3"/>
    <p:sldId id="266" r:id="rId4"/>
    <p:sldId id="279" r:id="rId5"/>
    <p:sldId id="269" r:id="rId6"/>
    <p:sldId id="28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42743-FBE0-4145-B938-C786C7C93391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EA5F2-E43E-4F1F-88B3-44E93621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6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EA5F2-E43E-4F1F-88B3-44E93621F5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3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EA5F2-E43E-4F1F-88B3-44E93621F5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EA5F2-E43E-4F1F-88B3-44E93621F5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8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EA5F2-E43E-4F1F-88B3-44E93621F5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2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EA5F2-E43E-4F1F-88B3-44E93621F5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5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EA5F2-E43E-4F1F-88B3-44E93621F5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6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CACC5-5654-4F94-93BC-3059AAE08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2C8CE2-D86D-476F-8497-B16E52155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FFAF52-0759-4762-AEA5-F02E7901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E85E0B-C0BF-4458-A279-323234EA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F7829A-A357-4515-8330-36737AE9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959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26B45-83F2-4BA9-BF0E-0BE8C51B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43E467-945C-417A-A351-6B20DB175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3D57DC-3971-46C9-B8C6-4EB31E13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289ABB-4502-4A44-B3B0-8506B6E3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F53C4E-BD60-4321-A734-2FA7BA08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961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0D85BA-227B-4CE8-A50B-C29D3CA5B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465FD8-4B04-4909-B765-18C2D122F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E312C8-0D8A-46DC-A1D3-5A9EE6C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87141F-FAA9-40BD-93C4-1802CFC0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4E75C4-0899-4FB3-8625-6F000E75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850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230E3F-423B-4F92-84F5-366BE0C9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8C2A1B-7D69-4D18-BC44-ABC2E762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C9F118-8CB2-41DC-B014-6324B084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1C6822-76D7-400A-AF3B-AA49CDBC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09D27C-28D0-4185-8446-8A8A86B4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2556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6CB1AD-095C-4A31-91D9-3A7F2014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4CBBF3-A132-41FE-9B53-43EC01B0B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37DDF5-B51C-4FE1-9E14-CDCAC73C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9A38D0-67D7-44B5-B400-61C6BF13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10529D-F429-458B-A309-716E9B24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9094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72F41-F341-4835-948B-1F484BCE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D62C19-3760-4229-87AB-24A5E5B4E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B32185-445A-4414-AE28-39E71A6B9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4386A4-5375-4FCD-87EE-FF6F11F3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550680-7B86-4C8B-AEA8-51F32AE9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EE18C8-C622-4FE3-B105-D48499BC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474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8B079-EC91-4196-9461-AAE44479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C45A6A-FFB3-45E9-B7E7-4188C6A6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A2E27C-8777-418F-95C2-491451B95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324209F-9CAE-431D-B07B-4B04DE38A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B56550-2162-4C95-9CC1-CBDBE79AB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CE64128-9902-4DC6-BCDC-01CFFCB0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B708C78-344F-494E-97CC-1C6D26B9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595A11-6775-45DF-8AB1-F490DB39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275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54C898-6890-4DFA-AB4A-F10F5FC6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5803FC-350B-424A-8B92-FD4C5091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199A19C-7EEB-4A68-8D95-BF0E6BA3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061867-D52E-4B64-90E3-27BC38B4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868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006AB1F-D1A0-441E-8D4F-AF70C330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2C94C5-E865-4DDE-8B50-435F7D0B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DC04BF-CEDC-4A27-8A33-8170A059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788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15AAF-6527-4CBC-8CDA-806FDCD3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EFE7F3-B63F-4520-87EF-7C3E224C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DB1787-8397-447B-9186-A6227D5F3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95F9DA-D01E-4CCB-AE55-0582FF06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EF3C94-2980-4D62-B62D-B0B95C02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0B0F4C-202E-4705-94D5-F4A1EA33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276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C5C899-ED76-47AC-98C8-50E90F3C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2EFD8B7-54D1-46A6-A1E9-A6AEC1950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1364FF-506A-4A2E-B427-4BDDB96BC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145A7A-FD78-4ACF-8EDE-8447572A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F5423B-F5AD-4171-B790-28E267FA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768B07-0BD2-4723-B5C4-1C157144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056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DC8F4-41B5-44F5-B00F-D81AD95E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23F3A5-7E30-41EB-B6AB-7403786CD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96071F-8951-42DA-8E47-75684BD3E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E20F-57AB-4230-BA39-57DB4E536B4B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4F5C72-EBDD-4FAD-A4D6-01B7E5542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679048-E768-4F90-B4FA-484BE6D7A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3040-3BE7-4733-ABAA-1A1A8A54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90BC90-4100-432F-9BD3-58ED6584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CC8944CA-94E8-4348-9953-5507125444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0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512082-7453-4BA1-81AE-C8773A1AEB69}"/>
              </a:ext>
            </a:extLst>
          </p:cNvPr>
          <p:cNvSpPr/>
          <p:nvPr/>
        </p:nvSpPr>
        <p:spPr>
          <a:xfrm>
            <a:off x="1958109" y="175491"/>
            <a:ext cx="8442036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Найдите лишний пример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B8F1D-C2A7-487E-A823-2928350A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944" y="4532977"/>
            <a:ext cx="2846869" cy="20639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FA0116-958A-468D-9440-D4C539B7A01F}"/>
              </a:ext>
            </a:extLst>
          </p:cNvPr>
          <p:cNvSpPr/>
          <p:nvPr/>
        </p:nvSpPr>
        <p:spPr>
          <a:xfrm>
            <a:off x="3791528" y="1286167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 : 38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54D2984-715B-48C8-9BDA-3BB3B13EBB1E}"/>
              </a:ext>
            </a:extLst>
          </p:cNvPr>
          <p:cNvSpPr/>
          <p:nvPr/>
        </p:nvSpPr>
        <p:spPr>
          <a:xfrm>
            <a:off x="3791528" y="2610427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 : 452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4A86B63-7B27-4D43-A344-45FA298C7002}"/>
              </a:ext>
            </a:extLst>
          </p:cNvPr>
          <p:cNvSpPr/>
          <p:nvPr/>
        </p:nvSpPr>
        <p:spPr>
          <a:xfrm>
            <a:off x="3791528" y="3992650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12 : 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B217FE5-5218-4A88-B242-C228606DBCE4}"/>
              </a:ext>
            </a:extLst>
          </p:cNvPr>
          <p:cNvSpPr/>
          <p:nvPr/>
        </p:nvSpPr>
        <p:spPr>
          <a:xfrm>
            <a:off x="3865418" y="5349011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 : 7</a:t>
            </a:r>
          </a:p>
        </p:txBody>
      </p:sp>
    </p:spTree>
    <p:extLst>
      <p:ext uri="{BB962C8B-B14F-4D97-AF65-F5344CB8AC3E}">
        <p14:creationId xmlns:p14="http://schemas.microsoft.com/office/powerpoint/2010/main" val="185432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90BC90-4100-432F-9BD3-58ED6584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CC8944CA-94E8-4348-9953-5507125444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0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512082-7453-4BA1-81AE-C8773A1AEB69}"/>
              </a:ext>
            </a:extLst>
          </p:cNvPr>
          <p:cNvSpPr/>
          <p:nvPr/>
        </p:nvSpPr>
        <p:spPr>
          <a:xfrm>
            <a:off x="1958109" y="175491"/>
            <a:ext cx="8442036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Тема урока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B8F1D-C2A7-487E-A823-2928350A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831" y="4112607"/>
            <a:ext cx="3544692" cy="2569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DF9B72-9330-46D4-B3DE-BBDCC34E8218}"/>
              </a:ext>
            </a:extLst>
          </p:cNvPr>
          <p:cNvSpPr txBox="1"/>
          <p:nvPr/>
        </p:nvSpPr>
        <p:spPr>
          <a:xfrm>
            <a:off x="1117600" y="1911927"/>
            <a:ext cx="9393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Деление числа 0 на натуральное число и делить на 0 нельзя</a:t>
            </a:r>
          </a:p>
        </p:txBody>
      </p:sp>
    </p:spTree>
    <p:extLst>
      <p:ext uri="{BB962C8B-B14F-4D97-AF65-F5344CB8AC3E}">
        <p14:creationId xmlns:p14="http://schemas.microsoft.com/office/powerpoint/2010/main" val="1220361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90BC90-4100-432F-9BD3-58ED6584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CC8944CA-94E8-4348-9953-5507125444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0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512082-7453-4BA1-81AE-C8773A1AEB69}"/>
              </a:ext>
            </a:extLst>
          </p:cNvPr>
          <p:cNvSpPr/>
          <p:nvPr/>
        </p:nvSpPr>
        <p:spPr>
          <a:xfrm>
            <a:off x="1958109" y="175491"/>
            <a:ext cx="8442036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Цель урока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B8F1D-C2A7-487E-A823-2928350A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486" y="3694545"/>
            <a:ext cx="4003327" cy="2902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73F56C-4E4D-4B31-A802-166A5CCAEDD0}"/>
              </a:ext>
            </a:extLst>
          </p:cNvPr>
          <p:cNvSpPr txBox="1"/>
          <p:nvPr/>
        </p:nvSpPr>
        <p:spPr>
          <a:xfrm>
            <a:off x="1209964" y="1653309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Узнать, почему….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2DA155-9DDC-45AF-A9C9-E14764D4C1E9}"/>
              </a:ext>
            </a:extLst>
          </p:cNvPr>
          <p:cNvSpPr txBox="1"/>
          <p:nvPr/>
        </p:nvSpPr>
        <p:spPr>
          <a:xfrm>
            <a:off x="1302327" y="3428999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</a:rPr>
              <a:t>нельзя делить на 0</a:t>
            </a:r>
          </a:p>
        </p:txBody>
      </p:sp>
    </p:spTree>
    <p:extLst>
      <p:ext uri="{BB962C8B-B14F-4D97-AF65-F5344CB8AC3E}">
        <p14:creationId xmlns:p14="http://schemas.microsoft.com/office/powerpoint/2010/main" val="152413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90BC90-4100-432F-9BD3-58ED6584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CC8944CA-94E8-4348-9953-5507125444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0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512082-7453-4BA1-81AE-C8773A1AEB69}"/>
              </a:ext>
            </a:extLst>
          </p:cNvPr>
          <p:cNvSpPr/>
          <p:nvPr/>
        </p:nvSpPr>
        <p:spPr>
          <a:xfrm>
            <a:off x="1958109" y="175491"/>
            <a:ext cx="8442036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Вычислите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B8F1D-C2A7-487E-A823-2928350A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944" y="4532977"/>
            <a:ext cx="2846869" cy="20639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FA0116-958A-468D-9440-D4C539B7A01F}"/>
              </a:ext>
            </a:extLst>
          </p:cNvPr>
          <p:cNvSpPr/>
          <p:nvPr/>
        </p:nvSpPr>
        <p:spPr>
          <a:xfrm>
            <a:off x="3791528" y="1286167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 : 7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54D2984-715B-48C8-9BDA-3BB3B13EBB1E}"/>
              </a:ext>
            </a:extLst>
          </p:cNvPr>
          <p:cNvSpPr/>
          <p:nvPr/>
        </p:nvSpPr>
        <p:spPr>
          <a:xfrm>
            <a:off x="3791528" y="2610427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 : 32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4A86B63-7B27-4D43-A344-45FA298C7002}"/>
              </a:ext>
            </a:extLst>
          </p:cNvPr>
          <p:cNvSpPr/>
          <p:nvPr/>
        </p:nvSpPr>
        <p:spPr>
          <a:xfrm>
            <a:off x="3791528" y="3992650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 : 234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B217FE5-5218-4A88-B242-C228606DBCE4}"/>
              </a:ext>
            </a:extLst>
          </p:cNvPr>
          <p:cNvSpPr/>
          <p:nvPr/>
        </p:nvSpPr>
        <p:spPr>
          <a:xfrm>
            <a:off x="3865418" y="5349011"/>
            <a:ext cx="4304145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 : 300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230AB98-1892-4093-BA42-82D24577537C}"/>
              </a:ext>
            </a:extLst>
          </p:cNvPr>
          <p:cNvSpPr/>
          <p:nvPr/>
        </p:nvSpPr>
        <p:spPr>
          <a:xfrm>
            <a:off x="655781" y="173413"/>
            <a:ext cx="11046691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Придумайте 3 своих подобных примера</a:t>
            </a:r>
          </a:p>
        </p:txBody>
      </p:sp>
    </p:spTree>
    <p:extLst>
      <p:ext uri="{BB962C8B-B14F-4D97-AF65-F5344CB8AC3E}">
        <p14:creationId xmlns:p14="http://schemas.microsoft.com/office/powerpoint/2010/main" val="1686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90BC90-4100-432F-9BD3-58ED6584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CC8944CA-94E8-4348-9953-5507125444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0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512082-7453-4BA1-81AE-C8773A1AEB69}"/>
              </a:ext>
            </a:extLst>
          </p:cNvPr>
          <p:cNvSpPr/>
          <p:nvPr/>
        </p:nvSpPr>
        <p:spPr>
          <a:xfrm>
            <a:off x="1958109" y="175491"/>
            <a:ext cx="8442036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Правило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B8F1D-C2A7-487E-A823-2928350A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07" y="4472810"/>
            <a:ext cx="2846869" cy="2063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539F7E-F54E-4DFC-B134-8E370367FA3F}"/>
              </a:ext>
            </a:extLst>
          </p:cNvPr>
          <p:cNvSpPr txBox="1"/>
          <p:nvPr/>
        </p:nvSpPr>
        <p:spPr>
          <a:xfrm>
            <a:off x="942108" y="1644073"/>
            <a:ext cx="10954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При делении числа … на ………….. натуральное число в результате получается число …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546107B-A82B-4538-8A70-3A5D0FDA4CD8}"/>
              </a:ext>
            </a:extLst>
          </p:cNvPr>
          <p:cNvSpPr/>
          <p:nvPr/>
        </p:nvSpPr>
        <p:spPr>
          <a:xfrm>
            <a:off x="8901544" y="1502064"/>
            <a:ext cx="558800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49E8FC0-D7BE-452E-A40D-D3F4385DC1C9}"/>
              </a:ext>
            </a:extLst>
          </p:cNvPr>
          <p:cNvSpPr/>
          <p:nvPr/>
        </p:nvSpPr>
        <p:spPr>
          <a:xfrm>
            <a:off x="1403926" y="2758311"/>
            <a:ext cx="2747818" cy="63384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любое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6A08F7B-F44C-4701-9D2B-33C6FB55317E}"/>
              </a:ext>
            </a:extLst>
          </p:cNvPr>
          <p:cNvSpPr/>
          <p:nvPr/>
        </p:nvSpPr>
        <p:spPr>
          <a:xfrm>
            <a:off x="10970492" y="3392156"/>
            <a:ext cx="558800" cy="108065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6760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90BC90-4100-432F-9BD3-58ED6584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CC8944CA-94E8-4348-9953-5507125444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0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512082-7453-4BA1-81AE-C8773A1AEB69}"/>
              </a:ext>
            </a:extLst>
          </p:cNvPr>
          <p:cNvSpPr/>
          <p:nvPr/>
        </p:nvSpPr>
        <p:spPr>
          <a:xfrm>
            <a:off x="1958109" y="175491"/>
            <a:ext cx="8442036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№111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F04958-B64F-46CB-A0A7-3EB61C6CA7AD}"/>
              </a:ext>
            </a:extLst>
          </p:cNvPr>
          <p:cNvSpPr/>
          <p:nvPr/>
        </p:nvSpPr>
        <p:spPr>
          <a:xfrm>
            <a:off x="1958109" y="175490"/>
            <a:ext cx="8442036" cy="88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Почему нельзя вычислить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205A-BA2C-45EB-95CA-CE8F1BF8786F}"/>
              </a:ext>
            </a:extLst>
          </p:cNvPr>
          <p:cNvSpPr txBox="1"/>
          <p:nvPr/>
        </p:nvSpPr>
        <p:spPr>
          <a:xfrm>
            <a:off x="0" y="2018796"/>
            <a:ext cx="12027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(15687 + 564231 + 17 ) : (653 – 653)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6D041D-7217-486F-9A65-5256E45F2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481" y="1214897"/>
            <a:ext cx="1015664" cy="125296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2C0B5FA-FFDF-4929-A164-75624CF3F3F2}"/>
              </a:ext>
            </a:extLst>
          </p:cNvPr>
          <p:cNvSpPr/>
          <p:nvPr/>
        </p:nvSpPr>
        <p:spPr>
          <a:xfrm>
            <a:off x="1911426" y="3080977"/>
            <a:ext cx="7269518" cy="315692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rgbClr val="FF0000"/>
                </a:solidFill>
              </a:rPr>
              <a:t>На 0 делить нельзя!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B8F1D-C2A7-487E-A823-2928350A5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944" y="4532977"/>
            <a:ext cx="2846869" cy="20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9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102</Words>
  <Application>Microsoft Office PowerPoint</Application>
  <PresentationFormat>Широкоэкранный</PresentationFormat>
  <Paragraphs>31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Denzo</dc:creator>
  <cp:lastModifiedBy>Александр</cp:lastModifiedBy>
  <cp:revision>23</cp:revision>
  <dcterms:created xsi:type="dcterms:W3CDTF">2018-01-31T18:50:44Z</dcterms:created>
  <dcterms:modified xsi:type="dcterms:W3CDTF">2023-04-09T12:01:06Z</dcterms:modified>
</cp:coreProperties>
</file>