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5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8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2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3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3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3C60-2DE6-4852-B535-0C257165C7BB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A559-F485-46F4-AEC5-0D367953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5" y="208413"/>
            <a:ext cx="11670365" cy="7327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303" y="1672282"/>
            <a:ext cx="4737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Monotype Corsiva" panose="03010101010201010101" pitchFamily="66" charset="0"/>
              </a:rPr>
              <a:t>МБУК «ЦБС Брянского района» </a:t>
            </a:r>
          </a:p>
          <a:p>
            <a:pPr algn="ctr"/>
            <a:r>
              <a:rPr lang="ru-RU" sz="3200" b="1" dirty="0" smtClean="0">
                <a:effectLst/>
                <a:latin typeface="Monotype Corsiva" panose="03010101010201010101" pitchFamily="66" charset="0"/>
              </a:rPr>
              <a:t>Стекляннорадицкая поселенческая библиотека</a:t>
            </a:r>
          </a:p>
          <a:p>
            <a:pPr algn="ctr"/>
            <a:r>
              <a:rPr lang="ru-RU" sz="3200" b="1" dirty="0" smtClean="0">
                <a:effectLst/>
                <a:latin typeface="Monotype Corsiva" panose="03010101010201010101" pitchFamily="66" charset="0"/>
              </a:rPr>
              <a:t> им. В.Д.Динабургского</a:t>
            </a:r>
            <a:endParaRPr lang="ru-RU" sz="3200" b="1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6832" y="1672282"/>
            <a:ext cx="4110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в лицах и документах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5" name="Песня о библиотеке - Кузница всех сердец - библиотека. (www.hotplayer.ru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7402" y="8910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8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70">
        <p:split orient="vert"/>
      </p:transition>
    </mc:Choice>
    <mc:Fallback xmlns="">
      <p:transition spd="slow" advTm="867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" y="216913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8758" y="5191478"/>
            <a:ext cx="400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/>
              </a:rPr>
              <a:t>Карюхина</a:t>
            </a:r>
            <a:r>
              <a:rPr lang="ru-RU" dirty="0" smtClean="0">
                <a:effectLst/>
              </a:rPr>
              <a:t> Татьяна Анатольевна.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7935" y="1837038"/>
            <a:ext cx="4267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С 27.07.2010г. пришла работать в Стекляннорадицкую поселенческую библиотеку  на должность библиотекаря  </a:t>
            </a:r>
            <a:r>
              <a:rPr lang="ru-RU" dirty="0" err="1" smtClean="0">
                <a:effectLst/>
              </a:rPr>
              <a:t>Карюхина</a:t>
            </a:r>
            <a:r>
              <a:rPr lang="ru-RU" dirty="0" smtClean="0">
                <a:effectLst/>
              </a:rPr>
              <a:t> Татьяна Анатольевна в этой должности   проработала 1 год.</a:t>
            </a:r>
            <a:r>
              <a:rPr lang="ru-RU" dirty="0"/>
              <a:t>  </a:t>
            </a:r>
            <a:r>
              <a:rPr lang="ru-RU" dirty="0" smtClean="0"/>
              <a:t>Ей </a:t>
            </a:r>
            <a:r>
              <a:rPr lang="ru-RU" dirty="0"/>
              <a:t>с легкостью </a:t>
            </a:r>
            <a:r>
              <a:rPr lang="ru-RU" dirty="0" smtClean="0"/>
              <a:t>удавалось </a:t>
            </a:r>
            <a:r>
              <a:rPr lang="ru-RU" dirty="0"/>
              <a:t>осваивать и внедрять новые формы </a:t>
            </a:r>
            <a:r>
              <a:rPr lang="ru-RU" dirty="0" smtClean="0"/>
              <a:t>работы, </a:t>
            </a:r>
            <a:r>
              <a:rPr lang="ru-RU" dirty="0"/>
              <a:t>чтобы привлечь еще больше читателей и участников мероприятий. </a:t>
            </a:r>
            <a:endParaRPr lang="ru-RU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45" y="1289318"/>
            <a:ext cx="2475363" cy="31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74">
        <p:split orient="vert"/>
      </p:transition>
    </mc:Choice>
    <mc:Fallback xmlns="">
      <p:transition spd="slow" advTm="90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" y="60395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Петрова Светлана Васильевна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 С 23.04.2014г по 30.12.2016г. в должности заведующей филиалом библиотеки  работала Петрова Светлана Васильевна</a:t>
            </a:r>
            <a:r>
              <a:rPr lang="ru-RU" dirty="0" smtClean="0"/>
              <a:t>, она </a:t>
            </a:r>
            <a:r>
              <a:rPr lang="ru-RU" dirty="0"/>
              <a:t>творчески </a:t>
            </a:r>
            <a:r>
              <a:rPr lang="ru-RU" dirty="0" smtClean="0"/>
              <a:t>подходила к </a:t>
            </a:r>
            <a:r>
              <a:rPr lang="ru-RU" dirty="0"/>
              <a:t>любому делу, будь то подготовка мероприятия, участие в конкурсе или оформление книжной </a:t>
            </a:r>
            <a:r>
              <a:rPr lang="ru-RU" dirty="0" smtClean="0"/>
              <a:t>выставки.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5110" y="1894199"/>
            <a:ext cx="3717088" cy="18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10">
        <p:split orient="vert"/>
      </p:transition>
    </mc:Choice>
    <mc:Fallback xmlns="">
      <p:transition spd="slow" advTm="94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6" y="245061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5298989"/>
            <a:ext cx="35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Капылова Наталья Геннадьевна  </a:t>
            </a:r>
            <a:endParaRPr lang="ru-RU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669" y="2028737"/>
            <a:ext cx="4028303" cy="19582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6465" y="1243245"/>
            <a:ext cx="42837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01.01.2017 года и по настоящее время в библиотеке  работает Капылова Наталья Геннадьевна, она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связала свою судьбу с книгой и читателями не по расчёту, а по призванию, и библиотека стала для нее вторым домом, а библиотечное дело — делом всей жизни. За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лет своей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она досконально изучила книжный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фонд, может подобрать для каждого читателя нужную книгу, посоветовать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литературу, провести любое мероприятие.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К своей работе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относится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энтузиазмом и конечно творчеством. </a:t>
            </a:r>
          </a:p>
        </p:txBody>
      </p:sp>
    </p:spTree>
    <p:extLst>
      <p:ext uri="{BB962C8B-B14F-4D97-AF65-F5344CB8AC3E}">
        <p14:creationId xmlns:p14="http://schemas.microsoft.com/office/powerpoint/2010/main" val="15460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4">
        <p:split orient="vert"/>
      </p:transition>
    </mc:Choice>
    <mc:Fallback xmlns="">
      <p:transition spd="slow" advTm="100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151010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5298989"/>
            <a:ext cx="35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2031" y="3244334"/>
            <a:ext cx="355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27" y="3878307"/>
            <a:ext cx="3067050" cy="2105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4" y="1513017"/>
            <a:ext cx="3067050" cy="1866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8" y="1435177"/>
            <a:ext cx="2889071" cy="2022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41" y="3878307"/>
            <a:ext cx="3188043" cy="1790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157" y="576650"/>
            <a:ext cx="4737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Здания, где размещалась библиотека в разные  времена</a:t>
            </a:r>
            <a:r>
              <a:rPr lang="ru-RU" sz="2800" b="1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9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17">
        <p:split orient="vert"/>
      </p:transition>
    </mc:Choice>
    <mc:Fallback xmlns="">
      <p:transition spd="slow" advTm="781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7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5298989"/>
            <a:ext cx="35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2031" y="3244334"/>
            <a:ext cx="355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3" y="3346756"/>
            <a:ext cx="1509195" cy="21368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3" y="1206712"/>
            <a:ext cx="1533908" cy="1522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14" y="3877275"/>
            <a:ext cx="3938635" cy="19146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94" y="1108764"/>
            <a:ext cx="3184906" cy="21224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68014" y="1108765"/>
            <a:ext cx="304852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 мая 2020 года 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Стекляннорадицкой поселенческой </a:t>
            </a: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библиотеке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присвоено имя В.Д.Динабургского</a:t>
            </a:r>
            <a:endParaRPr lang="ru-RU" sz="2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64" y="3329942"/>
            <a:ext cx="1566002" cy="21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28">
        <p:split orient="vert"/>
      </p:transition>
    </mc:Choice>
    <mc:Fallback xmlns="">
      <p:transition spd="slow" advTm="772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03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5298989"/>
            <a:ext cx="35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2031" y="3244334"/>
            <a:ext cx="355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8014" y="1108765"/>
            <a:ext cx="304852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7719" y="1260389"/>
            <a:ext cx="4382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</a:rPr>
              <a:t>Приходи к нам в библиотеку, читатель, протяни руку к книжной полке, и пусть литературный мир откроется перед 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тобой.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верю я – не рухнет мир вовеки,</a:t>
            </a:r>
            <a:r>
              <a:rPr lang="ru-RU" sz="2400" b="1" dirty="0">
                <a:latin typeface="Monotype Corsiva" panose="03010101010201010101" pitchFamily="66" charset="0"/>
              </a:rPr>
              <a:t/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Покуда свет горит в библиотеке…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5" y="988827"/>
            <a:ext cx="4150810" cy="20177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74209"/>
            <a:ext cx="4423719" cy="21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549">
        <p:split orient="vert"/>
      </p:transition>
    </mc:Choice>
    <mc:Fallback xmlns="">
      <p:transition spd="slow" advTm="115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" y="153196"/>
            <a:ext cx="11268933" cy="70755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85687" y="1120346"/>
            <a:ext cx="41353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Лесное диво –Радица,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Стеклянная насквозь!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Прозрачная , как платьице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Осинок и берез.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А годы, годы катятся,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 Уж их не сосчитать!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Былое близким кажется ,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Да не воротишь вспять…</a:t>
            </a: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</a:rPr>
              <a:t>                 </a:t>
            </a:r>
            <a:r>
              <a:rPr lang="ru-RU" sz="2800" dirty="0" err="1" smtClean="0">
                <a:effectLst/>
                <a:latin typeface="Monotype Corsiva" panose="03010101010201010101" pitchFamily="66" charset="0"/>
              </a:rPr>
              <a:t>В.Д.Динабургский</a:t>
            </a:r>
            <a:r>
              <a:rPr lang="ru-RU" sz="2800" dirty="0" smtClean="0">
                <a:effectLst/>
                <a:latin typeface="Monotype Corsiva" panose="03010101010201010101" pitchFamily="66" charset="0"/>
              </a:rPr>
              <a:t>.</a:t>
            </a:r>
            <a:endParaRPr lang="ru-RU" sz="280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04" y="1227437"/>
            <a:ext cx="3627271" cy="37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87">
        <p:split orient="vert"/>
      </p:transition>
    </mc:Choice>
    <mc:Fallback xmlns="">
      <p:transition spd="slow" advTm="63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" y="89210"/>
            <a:ext cx="11318361" cy="7106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3091" y="1120347"/>
            <a:ext cx="47202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Monotype Corsiva" panose="03010101010201010101" pitchFamily="66" charset="0"/>
              </a:rPr>
              <a:t>Библиотека в поселке Стеклянная Радица была построена еще владельцем стекольного завода С.И.Мальцовым. Высокое здание с большими колоннами, где были собраны старинные книги с красивыми с позолотой переплетами. Жители могли читать не только в библиотеке, но и взять книги на дом. Во время революции библиотека сгорела и книги спасти не удалось.</a:t>
            </a:r>
          </a:p>
          <a:p>
            <a:pPr algn="ctr"/>
            <a:endParaRPr lang="ru-RU" sz="2000" b="1" dirty="0" smtClean="0">
              <a:effectLst/>
              <a:latin typeface="Monotype Corsiva" panose="03010101010201010101" pitchFamily="66" charset="0"/>
            </a:endParaRPr>
          </a:p>
          <a:p>
            <a:pPr algn="r"/>
            <a:r>
              <a:rPr lang="ru-RU" sz="2000" b="1" dirty="0" smtClean="0">
                <a:effectLst/>
                <a:latin typeface="Monotype Corsiva" panose="03010101010201010101" pitchFamily="66" charset="0"/>
              </a:rPr>
              <a:t>( из воспоминаний семьи</a:t>
            </a:r>
          </a:p>
          <a:p>
            <a:pPr algn="r"/>
            <a:r>
              <a:rPr lang="ru-RU" sz="2000" b="1" dirty="0" smtClean="0">
                <a:effectLst/>
                <a:latin typeface="Monotype Corsiva" panose="03010101010201010101" pitchFamily="66" charset="0"/>
              </a:rPr>
              <a:t> Щемелинского А.С. </a:t>
            </a:r>
          </a:p>
          <a:p>
            <a:pPr algn="r"/>
            <a:r>
              <a:rPr lang="ru-RU" sz="2000" b="1" dirty="0" smtClean="0">
                <a:effectLst/>
                <a:latin typeface="Monotype Corsiva" panose="03010101010201010101" pitchFamily="66" charset="0"/>
              </a:rPr>
              <a:t>и Щемелинской А.Т.)</a:t>
            </a:r>
            <a:endParaRPr lang="ru-RU" sz="2000" b="1" dirty="0"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19">
        <p:split orient="vert"/>
      </p:transition>
    </mc:Choice>
    <mc:Fallback xmlns="">
      <p:transition spd="slow" advTm="103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116970"/>
            <a:ext cx="11318361" cy="7106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01" y="1004629"/>
            <a:ext cx="2535967" cy="3769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60757" y="642551"/>
            <a:ext cx="47202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effectLst/>
            </a:endParaRPr>
          </a:p>
          <a:p>
            <a:pPr algn="ctr"/>
            <a:r>
              <a:rPr lang="ru-RU" sz="1600" dirty="0" smtClean="0">
                <a:effectLst/>
              </a:rPr>
              <a:t>Закончилась Великая Отечественная война. С полей сражений стали возвращаться на Родину солдаты.</a:t>
            </a:r>
          </a:p>
          <a:p>
            <a:pPr algn="ctr"/>
            <a:r>
              <a:rPr lang="ru-RU" sz="1600" dirty="0" smtClean="0">
                <a:effectLst/>
              </a:rPr>
              <a:t> Сергей Павлович (1922-1958гг.) после госпиталя вернулся в свою деревню Пастушье.</a:t>
            </a:r>
          </a:p>
          <a:p>
            <a:pPr algn="ctr"/>
            <a:r>
              <a:rPr lang="ru-RU" sz="1600" dirty="0" smtClean="0">
                <a:effectLst/>
              </a:rPr>
              <a:t>Член КПСС , фронтовик, в звании старшины ему предложили работать профгруппоргом и заведующим  избой- читальней, так как центральная усадьба колхоза им. </a:t>
            </a:r>
            <a:r>
              <a:rPr lang="ru-RU" sz="1600" dirty="0" err="1" smtClean="0">
                <a:effectLst/>
              </a:rPr>
              <a:t>М.Горького</a:t>
            </a:r>
            <a:r>
              <a:rPr lang="ru-RU" sz="1600" dirty="0" smtClean="0">
                <a:effectLst/>
              </a:rPr>
              <a:t>  была деревня Пастушье и изба –читальня находилась в правлении колхоза. В фонде была художественная литература и периодические издания. В 1948году открылась передвижка и в Стеклянной </a:t>
            </a:r>
            <a:r>
              <a:rPr lang="ru-RU" sz="1600" dirty="0" err="1" smtClean="0">
                <a:effectLst/>
              </a:rPr>
              <a:t>Радице</a:t>
            </a:r>
            <a:r>
              <a:rPr lang="ru-RU" sz="1600" dirty="0" smtClean="0"/>
              <a:t>. Она </a:t>
            </a:r>
            <a:r>
              <a:rPr lang="ru-RU" sz="1600" dirty="0" smtClean="0">
                <a:effectLst/>
              </a:rPr>
              <a:t> располагалась в здании Сельского Совета. В Стеклянную </a:t>
            </a:r>
            <a:r>
              <a:rPr lang="ru-RU" sz="1600" dirty="0" err="1" smtClean="0">
                <a:effectLst/>
              </a:rPr>
              <a:t>Радицу</a:t>
            </a:r>
            <a:r>
              <a:rPr lang="ru-RU" sz="1600" dirty="0" smtClean="0">
                <a:effectLst/>
              </a:rPr>
              <a:t> Сергей Павлович приходил два раза в неделю и обслуживал жителей поселка. Хотя фонд был и невелик, но читателей было много.</a:t>
            </a:r>
          </a:p>
          <a:p>
            <a:pPr algn="ctr"/>
            <a:endParaRPr lang="ru-RU" sz="1600" dirty="0" smtClean="0">
              <a:effectLst/>
            </a:endParaRPr>
          </a:p>
          <a:p>
            <a:pPr algn="r"/>
            <a:r>
              <a:rPr lang="ru-RU" sz="1600" dirty="0" smtClean="0">
                <a:effectLst/>
              </a:rPr>
              <a:t> (Из воспоминаний сына, </a:t>
            </a:r>
            <a:r>
              <a:rPr lang="ru-RU" sz="1600" dirty="0" err="1" smtClean="0">
                <a:effectLst/>
              </a:rPr>
              <a:t>Бурыкина</a:t>
            </a:r>
            <a:r>
              <a:rPr lang="ru-RU" sz="1600" dirty="0" smtClean="0">
                <a:effectLst/>
              </a:rPr>
              <a:t> Б.С.)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5319" y="5006812"/>
            <a:ext cx="3015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effectLst/>
              </a:rPr>
              <a:t>Бурыкин</a:t>
            </a:r>
            <a:r>
              <a:rPr lang="ru-RU" b="1" dirty="0" smtClean="0">
                <a:effectLst/>
              </a:rPr>
              <a:t>  Сергей Павлович.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38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32">
        <p:split orient="vert"/>
      </p:transition>
    </mc:Choice>
    <mc:Fallback xmlns="">
      <p:transition spd="slow" advTm="100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92257"/>
            <a:ext cx="11318361" cy="7106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29" y="910206"/>
            <a:ext cx="2733994" cy="39376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104" y="5006812"/>
            <a:ext cx="364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effectLst/>
              </a:rPr>
              <a:t>Рыженькина</a:t>
            </a:r>
            <a:r>
              <a:rPr lang="ru-RU" b="1" dirty="0" smtClean="0">
                <a:effectLst/>
              </a:rPr>
              <a:t>  Мария Николаевна</a:t>
            </a:r>
            <a:endParaRPr lang="ru-RU" b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1372" y="642551"/>
            <a:ext cx="44154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Второго апреля 1958 года была открыта </a:t>
            </a:r>
            <a:r>
              <a:rPr lang="ru-RU" dirty="0" err="1" smtClean="0">
                <a:effectLst/>
              </a:rPr>
              <a:t>Пастушенская</a:t>
            </a:r>
            <a:r>
              <a:rPr lang="ru-RU" dirty="0" smtClean="0">
                <a:effectLst/>
              </a:rPr>
              <a:t>   сельская библиотека, заведующей которой была Мария </a:t>
            </a:r>
            <a:r>
              <a:rPr lang="ru-RU" dirty="0"/>
              <a:t>Н</a:t>
            </a:r>
            <a:r>
              <a:rPr lang="ru-RU" dirty="0" smtClean="0">
                <a:effectLst/>
              </a:rPr>
              <a:t>иколаевна до сентября 1964года. Библиотека располагалась в отдельном здании. </a:t>
            </a:r>
            <a:r>
              <a:rPr lang="ru-RU" dirty="0"/>
              <a:t>А</a:t>
            </a:r>
            <a:r>
              <a:rPr lang="ru-RU" dirty="0" smtClean="0">
                <a:effectLst/>
              </a:rPr>
              <a:t> в поселке Стеклянная Радица была передвижка, работавшая 3 дня в неделю. К этому периоду фонд библиотеки составлял 660 экземпляров книг, увеличился и фонд передвижки  в поселке Стеклянная Радица.</a:t>
            </a:r>
          </a:p>
          <a:p>
            <a:pPr algn="ctr"/>
            <a:endParaRPr lang="ru-RU" dirty="0" smtClean="0">
              <a:effectLst/>
            </a:endParaRPr>
          </a:p>
          <a:p>
            <a:pPr algn="r"/>
            <a:r>
              <a:rPr lang="ru-RU" dirty="0" smtClean="0">
                <a:effectLst/>
              </a:rPr>
              <a:t>    (Из воспоминаний </a:t>
            </a:r>
          </a:p>
          <a:p>
            <a:pPr algn="r"/>
            <a:r>
              <a:rPr lang="ru-RU" dirty="0" smtClean="0">
                <a:effectLst/>
              </a:rPr>
              <a:t> Алешиной М.Н.)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5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62">
        <p:split orient="vert"/>
      </p:transition>
    </mc:Choice>
    <mc:Fallback xmlns="">
      <p:transition spd="slow" advTm="108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62"/>
            <a:ext cx="11318361" cy="7106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032" y="1359243"/>
            <a:ext cx="41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427" y="5114323"/>
            <a:ext cx="34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3178" y="1153297"/>
            <a:ext cx="3847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5298989"/>
            <a:ext cx="35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2031" y="3244334"/>
            <a:ext cx="355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3427" y="5298989"/>
            <a:ext cx="233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/>
              </a:rPr>
              <a:t>Прошкина</a:t>
            </a:r>
            <a:r>
              <a:rPr lang="ru-RU" dirty="0" smtClean="0">
                <a:effectLst/>
              </a:rPr>
              <a:t> Валентина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5957" y="873212"/>
            <a:ext cx="44401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В сентябре 1964 года после окончания  Брянского училища культуры на работу пришла молодой специалист </a:t>
            </a:r>
            <a:r>
              <a:rPr lang="ru-RU" dirty="0" err="1" smtClean="0">
                <a:effectLst/>
              </a:rPr>
              <a:t>Прошкина</a:t>
            </a:r>
            <a:r>
              <a:rPr lang="ru-RU" dirty="0" smtClean="0">
                <a:effectLst/>
              </a:rPr>
              <a:t> Валентина, проработала она в библиотеке 4 года до марта 1968года.</a:t>
            </a:r>
          </a:p>
          <a:p>
            <a:pPr algn="ctr"/>
            <a:r>
              <a:rPr lang="ru-RU" dirty="0" smtClean="0">
                <a:effectLst/>
              </a:rPr>
              <a:t>В 1968 году было преобразование района, деревня Пастушье и деревня </a:t>
            </a:r>
            <a:r>
              <a:rPr lang="ru-RU" dirty="0" err="1" smtClean="0">
                <a:effectLst/>
              </a:rPr>
              <a:t>Рублино</a:t>
            </a:r>
            <a:r>
              <a:rPr lang="ru-RU" dirty="0" smtClean="0">
                <a:effectLst/>
              </a:rPr>
              <a:t>  перешли в Дятьковский район. В поселке Стеклянная Радица  открылась своя библиотека и располагалась она  в здании клуба, площадью 12 кв.м.</a:t>
            </a:r>
          </a:p>
          <a:p>
            <a:pPr algn="ctr"/>
            <a:r>
              <a:rPr lang="ru-RU" dirty="0" smtClean="0">
                <a:effectLst/>
              </a:rPr>
              <a:t> </a:t>
            </a:r>
          </a:p>
          <a:p>
            <a:pPr algn="ctr"/>
            <a:r>
              <a:rPr lang="ru-RU" dirty="0" smtClean="0">
                <a:effectLst/>
              </a:rPr>
              <a:t> </a:t>
            </a:r>
          </a:p>
          <a:p>
            <a:pPr algn="ctr"/>
            <a:r>
              <a:rPr lang="ru-RU" dirty="0" smtClean="0">
                <a:effectLst/>
              </a:rPr>
              <a:t>С марта 1968 года по август 1969 года сменилось два работника библиотеки: </a:t>
            </a:r>
            <a:r>
              <a:rPr lang="ru-RU" dirty="0" err="1" smtClean="0">
                <a:effectLst/>
              </a:rPr>
              <a:t>Бурыкина</a:t>
            </a:r>
            <a:r>
              <a:rPr lang="ru-RU" dirty="0" smtClean="0">
                <a:effectLst/>
              </a:rPr>
              <a:t>  Татьяна </a:t>
            </a:r>
            <a:r>
              <a:rPr lang="ru-RU" dirty="0" err="1" smtClean="0">
                <a:effectLst/>
              </a:rPr>
              <a:t>Фроловна</a:t>
            </a:r>
            <a:r>
              <a:rPr lang="ru-RU" dirty="0" smtClean="0">
                <a:effectLst/>
              </a:rPr>
              <a:t> и </a:t>
            </a:r>
            <a:r>
              <a:rPr lang="ru-RU" dirty="0" err="1" smtClean="0">
                <a:effectLst/>
              </a:rPr>
              <a:t>Евдешина</a:t>
            </a:r>
            <a:r>
              <a:rPr lang="ru-RU" dirty="0" smtClean="0">
                <a:effectLst/>
              </a:rPr>
              <a:t> Тамара Алексеевна.</a:t>
            </a:r>
          </a:p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43" y="1337963"/>
            <a:ext cx="2177430" cy="37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90">
        <p:split orient="vert"/>
      </p:transition>
    </mc:Choice>
    <mc:Fallback xmlns="">
      <p:transition spd="slow" advTm="99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6" y="0"/>
            <a:ext cx="11318361" cy="71065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2897" y="5191478"/>
            <a:ext cx="3385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Шишкина Валентина Ивановна</a:t>
            </a:r>
            <a:endParaRPr lang="ru-RU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4281" y="494271"/>
            <a:ext cx="48685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С августа 1969 года   пришла на работу в библиотеку Шишкина Валентина Ивановна. Валентина Ивановна закончила  Брянское областное  училище культуры. Валентина Ивановна вела большую работу по пропаганде  литературы, были организованы передвижки в других населенных пунктах. При библиотеке были созданы кружок: «Умелые ручки» , патриотический клуб по интересам  «Пульс планеты», краеведческий клуб «Земляки». Благодаря огромной проделанной работе Валентина  Ивановна имеет много Почетных грамот и благодарственных писем. Во время ее работы библиотека неоднократно  становилась лучшей библиотекой района по итогам  работы. С августа 2006 года Валентина Ивановна ушла на заслуженный отдых.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53" y="972065"/>
            <a:ext cx="2563402" cy="40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97">
        <p:split orient="vert"/>
      </p:transition>
    </mc:Choice>
    <mc:Fallback xmlns="">
      <p:transition spd="slow" advTm="109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7" y="126297"/>
            <a:ext cx="11318361" cy="7106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5190" y="5191478"/>
            <a:ext cx="334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Капылова Наталья Геннадьевна 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8378" y="864973"/>
            <a:ext cx="4802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 Наталья Геннадьевна в сентябре 1990 года пришла работать в Стекляннорадицкую поселенческую библиотеку, где стала продолжателем и преемником своей мамы Шишкиной В.И. Заочно  окончила Брянское училище культуры , затем факультет  библиотековедения  и библиографии Московского Государственного университета культуры и искусств. В 2000 году приняла заведование библиотекой. Наталья Геннадьевна ведет большую </a:t>
            </a:r>
            <a:r>
              <a:rPr lang="ru-RU" dirty="0"/>
              <a:t>о</a:t>
            </a:r>
            <a:r>
              <a:rPr lang="ru-RU" dirty="0" smtClean="0">
                <a:effectLst/>
              </a:rPr>
              <a:t>бщественную работу. На протяжении многих лет является председателем инспекции по делам несовершеннолетних, секретарем комиссии по благоустройству. В 2006, 2011г, 2016г году была избрана депутатом Стекляннорадицкого сельского Совета народных депутатов. Проработала до 27.07.2010г.</a:t>
            </a:r>
            <a:endParaRPr lang="ru-RU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3" y="1253869"/>
            <a:ext cx="2525249" cy="37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30">
        <p:split orient="vert"/>
      </p:transition>
    </mc:Choice>
    <mc:Fallback xmlns="">
      <p:transition spd="slow" advTm="993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" y="216913"/>
            <a:ext cx="11318361" cy="71065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9374" y="5376144"/>
            <a:ext cx="424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Колесникова Анна Николаевна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2032" y="1359243"/>
            <a:ext cx="4168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С сентября  2006г. по декабрь  2010г. пришла работать в Стекляннорадицкую сельскую библиотеку Колесникова Анна Николаевна. Анна Николаевна окончила Брянское училище культуры , отделение хореографии, она  творчески подходила к проведению всех мероприятий</a:t>
            </a:r>
            <a:r>
              <a:rPr lang="ru-RU" dirty="0" smtClean="0"/>
              <a:t>, особенно творчески подходила к работе с детьми.</a:t>
            </a:r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4" y="1647351"/>
            <a:ext cx="2618725" cy="33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72">
        <p:split orient="vert"/>
      </p:transition>
    </mc:Choice>
    <mc:Fallback xmlns="">
      <p:transition spd="slow" advTm="75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824</Words>
  <Application>Microsoft Office PowerPoint</Application>
  <PresentationFormat>Широкоэкранный</PresentationFormat>
  <Paragraphs>68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Ненси Ненси</dc:creator>
  <cp:lastModifiedBy>Ненси Ненси</cp:lastModifiedBy>
  <cp:revision>28</cp:revision>
  <dcterms:created xsi:type="dcterms:W3CDTF">2021-05-24T11:42:01Z</dcterms:created>
  <dcterms:modified xsi:type="dcterms:W3CDTF">2021-05-27T13:52:44Z</dcterms:modified>
</cp:coreProperties>
</file>