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2" r:id="rId4"/>
    <p:sldId id="263" r:id="rId5"/>
    <p:sldId id="259" r:id="rId6"/>
    <p:sldId id="260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4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адписи Мир цифрового скрапбукин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-tub-ru.yandex.net/i?id=e581b996cfc93f926fada2d378f28a2b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196752"/>
            <a:ext cx="6696744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7223f8f1ba4a2e12438487a304c5eab8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196752"/>
            <a:ext cx="612068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e1d68138ebc555bcb35cf6e52a8eed0f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836712"/>
            <a:ext cx="3960440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m3-tub-ru.yandex.net/i?id=5e4a313d06e6505a088bd1466bec9926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45024"/>
            <a:ext cx="4032448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оизводство в тылу СССР, В тылу, Вторая мировая, Скачать Обои и Фот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476672"/>
            <a:ext cx="374441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m1-tub-ru.yandex.net/i?id=5138742cb956a7034755262dc2fcd5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420888"/>
            <a:ext cx="367240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m0-tub-ru.yandex.net/i?id=fe17e3a76a4b87d4dd967a6bc9ba493e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4365104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ef30842337ccf545d75ddbf0a24a78df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908720"/>
            <a:ext cx="6912768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48acd64c99ea7db542d2678544993aef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елепрограмма, программа передач Доверие, Познавательная программа 9 Мая. Салют на Рамблер-Т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2a9ed732070dcc9a910e57df675f41f9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48680"/>
            <a:ext cx="374441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im1-tub-ru.yandex.net/i?id=a68521c4022dfebf71147d4b5d996c7d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548680"/>
            <a:ext cx="38884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m1-tub-ru.yandex.net/i?id=90606f69f008882c76c9f54b5952c70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3356992"/>
            <a:ext cx="489654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adfcd71e4a750be9509aaf7d8bd48669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828092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1-tub-ru.yandex.net/i?id=5a58807904d5921c2b81d98f9425e0ef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0"/>
            <a:ext cx="4392488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Путешествуй по миру: детский праздник и закрытие фестиваля цвето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212976"/>
            <a:ext cx="4680520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вод &quot;Фрезер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620688"/>
            <a:ext cx="7632848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блог пастора Владимира - Part 54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еста проведения салюта в честь Победы, Салюты, День победы, Победы, Москвы, столице, прогремят, Около, салютом, управления, бу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дписи Мир цифрового скрапбукин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к изменить руку в кс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764704"/>
            <a:ext cx="7776864" cy="5328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татьи - Анапа.инфо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7" y="836712"/>
            <a:ext cx="7632848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m0-tub-ru.yandex.net/i?id=dc980a9a42ff25eeeecacdaf5d131fe5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404664"/>
            <a:ext cx="547260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im2-tub-ru.yandex.net/i?id=ebf5f39adc654b8d3d2db1f67915cd8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645024"/>
            <a:ext cx="4908798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5b473a3ac4d2f0d0b640bef04bbc5205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32040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Фотосоюз, фотобанк: УСТИНОВ Александр (1909-1995) - Москв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140968"/>
            <a:ext cx="5796136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2-tub-ru.yandex.net/i?id=bb10bb6fa4983dce58a495f3a8d5dccf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96752"/>
            <a:ext cx="6264696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0-tub-ru.yandex.net/i?id=89dfde4fb4379cd2942a245d9c0b41c8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12068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-tub-ru.yandex.net/i?id=a120b13a7de1d2e2432e4403f5c39a70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340768"/>
            <a:ext cx="648072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507</TotalTime>
  <Words>0</Words>
  <Application>Microsoft Office PowerPoint</Application>
  <PresentationFormat>Экран (4:3)</PresentationFormat>
  <Paragraphs>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19</cp:revision>
  <dcterms:created xsi:type="dcterms:W3CDTF">2015-05-06T00:51:43Z</dcterms:created>
  <dcterms:modified xsi:type="dcterms:W3CDTF">2015-05-06T11:50:38Z</dcterms:modified>
</cp:coreProperties>
</file>