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850F9-9297-4D3F-8F88-D366036FA682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8CCE84F-ECB7-4089-A409-C4F70443BF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62A173-0577-42CD-A0DB-1193286A7139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8A267-762B-4E8D-9770-09EB4B83F0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5A2953-B218-4BAF-A827-B2519FD05DCE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102FA-1E8A-4911-800A-0E91AB0F5A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02223F-D112-4843-A34D-6DE85CC200E7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BA268-F290-4A28-A647-2F2E14C57F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DAEA9C-390B-4F35-8E1A-13D158579BB6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533226E-50D5-4CC3-8D30-6CC0691675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80DC-42B3-4D30-A4AC-560B01136DF0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F61AC-B461-4622-9260-0EB3BF34C4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B80D83-136C-46E5-AEFE-9960F71154A0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08C67-7AF9-4100-B9FE-3A1F90858B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51B1E3-33E1-4717-A6BA-427D300BBDFF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8BB3F-9C98-4B82-AE12-2DF56D04E8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7F5AE-0533-409F-AA81-4C29ADA0225A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05CA0-E52D-44D7-BDED-E9ACED9E50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F50B49-A8B4-49A4-A6EA-E9B6BB5FF5BA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5DA2D-7477-477F-9C1E-09432D13CA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2CAE9F-12E5-40E0-A5F6-5E7C31CDB54C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12EAB81-7F65-446E-896F-E47709EFA9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DA7D299-CFF8-4435-9088-CD9416DC84C1}" type="datetimeFigureOut">
              <a:rPr lang="ru-RU" smtClean="0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386C9BE-B5C6-4FCE-837D-DA00956A7F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2.bp.blogspot.com/-q1-XZ795VBM/VB_V3TWGhKI/AAAAAAAAB00/p1lF97DauwQ/s1600/02.gif"/>
          <p:cNvPicPr>
            <a:picLocks noChangeAspect="1" noChangeArrowheads="1"/>
          </p:cNvPicPr>
          <p:nvPr/>
        </p:nvPicPr>
        <p:blipFill>
          <a:blip r:embed="rId2" cstate="print"/>
          <a:srcRect t="52171"/>
          <a:stretch>
            <a:fillRect/>
          </a:stretch>
        </p:blipFill>
        <p:spPr bwMode="auto">
          <a:xfrm>
            <a:off x="0" y="1268760"/>
            <a:ext cx="9745594" cy="48245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1882567"/>
            <a:ext cx="5092899" cy="255454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«Нахождение двух чисел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их сумме и разности»</a:t>
            </a:r>
            <a:endParaRPr lang="ru-RU" sz="4000" b="1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14127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16.11.2017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188641"/>
            <a:ext cx="7772400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Самостоятельная работа.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075928"/>
          <a:ext cx="6264696" cy="4206240"/>
        </p:xfrm>
        <a:graphic>
          <a:graphicData uri="http://schemas.openxmlformats.org/drawingml/2006/table">
            <a:tbl>
              <a:tblPr/>
              <a:tblGrid>
                <a:gridCol w="70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8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8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Формулировка задания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Вариант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Вариант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Сумму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 и 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 и 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Разность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 и 42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 и 34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Сумму квадратов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и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и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суммы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и 7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и 11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Разность квадратов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и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6и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разности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и 4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и 3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Сумму кубов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и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и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Куб суммы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и 6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и 7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Разность кубов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и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и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Куб разности чисел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 и 52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 и 46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0966" name="Picture 6" descr="http://internika.org/sites/default/files/imagecache/work_n/users/user11120/sam_rab.jpg"/>
          <p:cNvPicPr>
            <a:picLocks noChangeAspect="1" noChangeArrowheads="1"/>
          </p:cNvPicPr>
          <p:nvPr/>
        </p:nvPicPr>
        <p:blipFill>
          <a:blip r:embed="rId2" cstate="print"/>
          <a:srcRect r="7874"/>
          <a:stretch>
            <a:fillRect/>
          </a:stretch>
        </p:blipFill>
        <p:spPr bwMode="auto">
          <a:xfrm>
            <a:off x="6858000" y="3573016"/>
            <a:ext cx="2105989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previews.123rf.com/images/virinka/virinka1111/virinka111100292/11325477-portraits-of-family-Stock-Vector-family-drawing-children.jpg"/>
          <p:cNvPicPr>
            <a:picLocks noChangeAspect="1" noChangeArrowheads="1"/>
          </p:cNvPicPr>
          <p:nvPr/>
        </p:nvPicPr>
        <p:blipFill>
          <a:blip r:embed="rId2" cstate="print"/>
          <a:srcRect r="69179" b="51029"/>
          <a:stretch>
            <a:fillRect/>
          </a:stretch>
        </p:blipFill>
        <p:spPr bwMode="auto">
          <a:xfrm>
            <a:off x="323528" y="3717032"/>
            <a:ext cx="1908212" cy="2304256"/>
          </a:xfrm>
          <a:prstGeom prst="rect">
            <a:avLst/>
          </a:prstGeom>
          <a:noFill/>
        </p:spPr>
      </p:pic>
      <p:pic>
        <p:nvPicPr>
          <p:cNvPr id="56324" name="Picture 4" descr="http://previews.123rf.com/images/virinka/virinka1111/virinka111100292/11325477-portraits-of-family-Stock-Vector-family-drawing-children.jpg"/>
          <p:cNvPicPr>
            <a:picLocks noChangeAspect="1" noChangeArrowheads="1"/>
          </p:cNvPicPr>
          <p:nvPr/>
        </p:nvPicPr>
        <p:blipFill>
          <a:blip r:embed="rId2" cstate="print"/>
          <a:srcRect t="48971" r="65445"/>
          <a:stretch>
            <a:fillRect/>
          </a:stretch>
        </p:blipFill>
        <p:spPr bwMode="auto">
          <a:xfrm>
            <a:off x="3779912" y="4463539"/>
            <a:ext cx="1944216" cy="2182056"/>
          </a:xfrm>
          <a:prstGeom prst="rect">
            <a:avLst/>
          </a:prstGeom>
          <a:noFill/>
        </p:spPr>
      </p:pic>
      <p:pic>
        <p:nvPicPr>
          <p:cNvPr id="56326" name="Picture 6" descr="http://previews.123rf.com/images/virinka/virinka1111/virinka111100292/11325477-portraits-of-family-Stock-Vector-family-drawing-children.jpg"/>
          <p:cNvPicPr>
            <a:picLocks noChangeAspect="1" noChangeArrowheads="1"/>
          </p:cNvPicPr>
          <p:nvPr/>
        </p:nvPicPr>
        <p:blipFill>
          <a:blip r:embed="rId2" cstate="print"/>
          <a:srcRect l="40952" t="52797" r="35787"/>
          <a:stretch>
            <a:fillRect/>
          </a:stretch>
        </p:blipFill>
        <p:spPr bwMode="auto">
          <a:xfrm>
            <a:off x="7059072" y="3573016"/>
            <a:ext cx="1634167" cy="2520280"/>
          </a:xfrm>
          <a:prstGeom prst="rect">
            <a:avLst/>
          </a:prstGeom>
          <a:noFill/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23528" y="1181070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Папе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45 лет, он на 21 год моложе бабушки и в 5 раз старше сына. Сколько лет каждому?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15616" y="188641"/>
            <a:ext cx="7772400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Задача 1.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851920" y="2636912"/>
            <a:ext cx="3865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(бабушке – 66, сыну - 9)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 descr="http://prgu-samara.ru/images/7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996952"/>
            <a:ext cx="3600400" cy="3593200"/>
          </a:xfrm>
          <a:prstGeom prst="rect">
            <a:avLst/>
          </a:prstGeom>
          <a:noFill/>
        </p:spPr>
      </p:pic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188641"/>
            <a:ext cx="7772400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Задача 2.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179388" y="1084263"/>
            <a:ext cx="864076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первой команде на 12 человек больше, чем во второй. Сколько человек должно перейти из первой команды во вторую, чтобы их количество стало равным?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3429000"/>
            <a:ext cx="18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(6 человек)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188641"/>
            <a:ext cx="7772400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Задача 3.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23528" y="980728"/>
            <a:ext cx="85693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двух коробках было поровну апельсинов. Из первой коробки переложили во вторую 20 апельсинов. На сколько больше апельсинов стало во второй коробке?</a:t>
            </a:r>
          </a:p>
        </p:txBody>
      </p:sp>
      <p:pic>
        <p:nvPicPr>
          <p:cNvPr id="58370" name="Picture 2" descr="http://static7.depositphotos.com/1029449/689/i/170/depositphotos_6893867-Cartoon-box-full-of-oran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8603" y="3933056"/>
            <a:ext cx="1931509" cy="1368153"/>
          </a:xfrm>
          <a:prstGeom prst="rect">
            <a:avLst/>
          </a:prstGeom>
          <a:noFill/>
        </p:spPr>
      </p:pic>
      <p:pic>
        <p:nvPicPr>
          <p:cNvPr id="5" name="Picture 2" descr="http://static7.depositphotos.com/1029449/689/i/170/depositphotos_6893867-Cartoon-box-full-of-oran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229200"/>
            <a:ext cx="1931508" cy="1368152"/>
          </a:xfrm>
          <a:prstGeom prst="rect">
            <a:avLst/>
          </a:prstGeom>
          <a:noFill/>
        </p:spPr>
      </p:pic>
      <p:pic>
        <p:nvPicPr>
          <p:cNvPr id="58372" name="Picture 4" descr="http://deisehm.pbworks.com/f/008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4293096"/>
            <a:ext cx="1058980" cy="226331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83568" y="3140968"/>
            <a:ext cx="3055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(на 40 апельсинов)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908720"/>
          <a:ext cx="8784976" cy="5760720"/>
        </p:xfrm>
        <a:graphic>
          <a:graphicData uri="http://schemas.openxmlformats.org/drawingml/2006/table">
            <a:tbl>
              <a:tblPr/>
              <a:tblGrid>
                <a:gridCol w="436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2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268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 1.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Сестра старше брата на 4 года, а вместе им 16 лет. Сколько лет брату?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6 лет;     2) 8 лет;     3)10 лет;    4) другой ответ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 двух мешках было поровну муки. Из первого мешка во второй пересыпали 8 кг. На сколько кг муки стало больше во втором мешке?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на 8;       2) на 4;      3) на 16;    4) другой ответ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Сумма двух чисел 445, а разность 223. Найдите  большее из чисел.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111;        2) 334        3) 222;    4) другой ответ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Даны три числа, сумма которых равна 222. Первое число больше второго на 5, а третье число меньше второго на 5. Найдите большее из этих трех чисел.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1)74;          2)84;           3)79 ;     4) другой ответ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 2.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Сестра младше брата на 5 лет, а вместе им 15 лет. Сколько лет сестре?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7 лет;     2) 8 лет;     3)10 лет;    4) другой ответ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У сестры на 60 рублей больше, чем у брата. Сколько рублей она должна отдать брату, чтобы денег у них стало поровну?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60;       2) 120;      3) 30;    4) другой ответ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Сумма двух чисел 555, а разность 333. Найдите большее из чисел.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111;        2) 222;        3) 444;    4) другой ответ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Даны три числа, сумма которых равна 333. Первое число больше второго на 6, а третье число меньше второго на 6. Найдите меньшее из этих трех чисел.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1)111;          2)105;         3)116;    4) другой ответ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188641"/>
            <a:ext cx="7772400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Тест.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188641"/>
            <a:ext cx="7772400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Тест.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1" y="2276872"/>
          <a:ext cx="7775263" cy="20162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55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Вариант 1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Вариант 2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611560" y="1484784"/>
            <a:ext cx="259228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4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2.bp.blogspot.com/-q1-XZ795VBM/VB_V3TWGhKI/AAAAAAAAB00/p1lF97DauwQ/s1600/02.gif"/>
          <p:cNvPicPr>
            <a:picLocks noChangeAspect="1" noChangeArrowheads="1"/>
          </p:cNvPicPr>
          <p:nvPr/>
        </p:nvPicPr>
        <p:blipFill>
          <a:blip r:embed="rId2" cstate="print"/>
          <a:srcRect t="52171"/>
          <a:stretch>
            <a:fillRect/>
          </a:stretch>
        </p:blipFill>
        <p:spPr bwMode="auto">
          <a:xfrm>
            <a:off x="0" y="1268760"/>
            <a:ext cx="9745594" cy="4824536"/>
          </a:xfrm>
          <a:prstGeom prst="rect">
            <a:avLst/>
          </a:prstGeom>
          <a:noFill/>
        </p:spPr>
      </p:pic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971600" y="1412776"/>
            <a:ext cx="46085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Дома: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задачу на нахождение двух чисел по их сумме и разности, оформить на альбомном листе.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290</TotalTime>
  <Words>493</Words>
  <Application>Microsoft Office PowerPoint</Application>
  <PresentationFormat>Экран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</vt:lpstr>
      <vt:lpstr>Constantia</vt:lpstr>
      <vt:lpstr>Franklin Gothic Book</vt:lpstr>
      <vt:lpstr>Perpetua</vt:lpstr>
      <vt:lpstr>Times New Roman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Image&amp;Matros ®</cp:lastModifiedBy>
  <cp:revision>19</cp:revision>
  <dcterms:created xsi:type="dcterms:W3CDTF">2015-10-18T13:01:11Z</dcterms:created>
  <dcterms:modified xsi:type="dcterms:W3CDTF">2017-11-15T15:19:47Z</dcterms:modified>
</cp:coreProperties>
</file>