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32B9-287C-4FAC-B83C-C9F3A5991B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4138-7941-47B6-B902-2118FF4F30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4138-7941-47B6-B902-2118FF4F303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C777FD-BA4C-4437-960B-925370B17551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F42B51-DEA2-4573-968F-3D134BA9DEA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364812" cy="44291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/>
                <a:latin typeface="+mn-lt"/>
              </a:rPr>
              <a:t>Использование современных технологий в работе музыкального руководителя в дошкольном образовательном учреждении</a:t>
            </a:r>
            <a:endParaRPr lang="ru-RU" sz="40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500702"/>
            <a:ext cx="7358114" cy="110965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Подготовила Назарова Л.В. 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</a:rPr>
              <a:t>узыкальный руководитель </a:t>
            </a:r>
            <a:r>
              <a:rPr lang="en-US" sz="2000" b="1" dirty="0" smtClean="0">
                <a:solidFill>
                  <a:srgbClr val="C00000"/>
                </a:solidFill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</a:rPr>
              <a:t>кв. категории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МКДОУ </a:t>
            </a:r>
            <a:r>
              <a:rPr lang="ru-RU" sz="2000" b="1" dirty="0" err="1" smtClean="0">
                <a:solidFill>
                  <a:srgbClr val="C00000"/>
                </a:solidFill>
              </a:rPr>
              <a:t>Ташаринский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/с «</a:t>
            </a:r>
            <a:r>
              <a:rPr lang="ru-RU" sz="2000" b="1" dirty="0" err="1" smtClean="0">
                <a:solidFill>
                  <a:srgbClr val="C00000"/>
                </a:solidFill>
              </a:rPr>
              <a:t>Лесовичок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0"/>
            <a:ext cx="5486400" cy="11318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Музыкально-дидактические игры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500166" y="1571612"/>
            <a:ext cx="6286544" cy="119061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180000"/>
                </a:solidFill>
              </a:rPr>
              <a:t>Сам пустой, голос густой, </a:t>
            </a:r>
          </a:p>
          <a:p>
            <a:r>
              <a:rPr lang="ru-RU" dirty="0" smtClean="0">
                <a:solidFill>
                  <a:srgbClr val="180000"/>
                </a:solidFill>
              </a:rPr>
              <a:t>Дробь отбивает, шагать помогает.</a:t>
            </a:r>
            <a:endParaRPr lang="ru-RU" dirty="0">
              <a:solidFill>
                <a:srgbClr val="180000"/>
              </a:solidFill>
            </a:endParaRPr>
          </a:p>
        </p:txBody>
      </p:sp>
      <p:pic>
        <p:nvPicPr>
          <p:cNvPr id="7" name="Рисунок 6" descr="бараб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86058"/>
            <a:ext cx="3286148" cy="3659927"/>
          </a:xfrm>
          <a:prstGeom prst="rect">
            <a:avLst/>
          </a:prstGeom>
        </p:spPr>
      </p:pic>
      <p:pic>
        <p:nvPicPr>
          <p:cNvPr id="8" name="Рисунок 7" descr="буб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786058"/>
            <a:ext cx="37147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Игра на музыкальных инструментах.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P10403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6039">
            <a:off x="565464" y="1761596"/>
            <a:ext cx="3244861" cy="2433646"/>
          </a:xfrm>
          <a:prstGeom prst="rect">
            <a:avLst/>
          </a:prstGeom>
        </p:spPr>
      </p:pic>
      <p:pic>
        <p:nvPicPr>
          <p:cNvPr id="4" name="Рисунок 3" descr="P10403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6245">
            <a:off x="4122107" y="3415871"/>
            <a:ext cx="4748243" cy="259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572032" cy="3429024"/>
          </a:xfrm>
          <a:prstGeom prst="rect">
            <a:avLst/>
          </a:prstGeom>
        </p:spPr>
      </p:pic>
      <p:pic>
        <p:nvPicPr>
          <p:cNvPr id="3" name="Рисунок 2" descr="P1040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000372"/>
            <a:ext cx="4916512" cy="368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95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растить человека способного к самостоятельному творческому труду, эмоционально активную личность.</a:t>
            </a:r>
            <a:endParaRPr lang="ru-RU" sz="36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6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риобщение детей к музыкальной культуре;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6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богащение музыкальных впечатлений;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6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азвитие эмоциональной отзывчивости  на музыку.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7072362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Основные виды музыкальной деятельности: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  <a:t>1.слушание;</a:t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  <a:t>2.пение;</a:t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  <a:t>3.музыкально-ритмические движения;</a:t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  <a:t>4.музыкально-дидактические игры;</a:t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  <a:t>5.игра на детских музыкальных инструментах.</a:t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b="0" dirty="0" smtClean="0">
                <a:solidFill>
                  <a:srgbClr val="C00000"/>
                </a:solidFill>
                <a:latin typeface="Calibri Light" pitchFamily="34" charset="0"/>
              </a:rPr>
              <a:t/>
            </a:r>
            <a:br>
              <a:rPr lang="ru-RU" sz="3600" b="0" dirty="0" smtClean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ru-RU" sz="3600" b="0" dirty="0" smtClean="0">
                <a:solidFill>
                  <a:srgbClr val="C00000"/>
                </a:solidFill>
              </a:rPr>
              <a:t/>
            </a:r>
            <a:br>
              <a:rPr lang="ru-RU" sz="3600" b="0" dirty="0" smtClean="0">
                <a:solidFill>
                  <a:srgbClr val="C00000"/>
                </a:solidFill>
              </a:rPr>
            </a:br>
            <a:endParaRPr lang="ru-RU" sz="36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529282" cy="12477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Слушание музыкальных произведений (предварительная работа)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V="1">
            <a:off x="2143108" y="2244840"/>
            <a:ext cx="5143536" cy="18402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6" name="Picture 2" descr="G:\DCIM\104_PANA\P10403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6917" b="6917"/>
          <a:stretch>
            <a:fillRect/>
          </a:stretch>
        </p:blipFill>
        <p:spPr bwMode="auto">
          <a:xfrm>
            <a:off x="2000232" y="2143116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40370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lum bright="-20000" contrast="40000"/>
          </a:blip>
          <a:srcRect l="5729" t="1852" b="1852"/>
          <a:stretch>
            <a:fillRect/>
          </a:stretch>
        </p:blipFill>
        <p:spPr>
          <a:xfrm>
            <a:off x="1214414" y="785794"/>
            <a:ext cx="7029450" cy="538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18" y="0"/>
            <a:ext cx="5643602" cy="178592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Иллюстративное   пояснение к тексту песни</a:t>
            </a:r>
            <a:b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 «В лесу родилась елочка»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19" name="Рисунок 18" descr="просто ёл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143116"/>
            <a:ext cx="3529828" cy="446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очка нарядна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90476"/>
            <a:ext cx="4786346" cy="638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977242" cy="598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357166"/>
            <a:ext cx="5600700" cy="135731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Музыкально-ритмические движения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11" name="Рисунок 10" descr="P1040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0599">
            <a:off x="697308" y="2036518"/>
            <a:ext cx="3251200" cy="2438400"/>
          </a:xfrm>
          <a:prstGeom prst="rect">
            <a:avLst/>
          </a:prstGeom>
        </p:spPr>
      </p:pic>
      <p:pic>
        <p:nvPicPr>
          <p:cNvPr id="12" name="Рисунок 11" descr="P1040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6032">
            <a:off x="5046397" y="2149656"/>
            <a:ext cx="3251200" cy="2438400"/>
          </a:xfrm>
          <a:prstGeom prst="rect">
            <a:avLst/>
          </a:prstGeom>
        </p:spPr>
      </p:pic>
      <p:pic>
        <p:nvPicPr>
          <p:cNvPr id="13" name="Рисунок 12" descr="P10403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071942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B0F0"/>
      </a:dk1>
      <a:lt1>
        <a:sysClr val="window" lastClr="FFFFFF"/>
      </a:lt1>
      <a:dk2>
        <a:srgbClr val="00B0F0"/>
      </a:dk2>
      <a:lt2>
        <a:srgbClr val="00B0F0"/>
      </a:lt2>
      <a:accent1>
        <a:srgbClr val="00B0F0"/>
      </a:accent1>
      <a:accent2>
        <a:srgbClr val="00B0F0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B0F0"/>
      </a:hlink>
      <a:folHlink>
        <a:srgbClr val="00B0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108</Words>
  <Application>Microsoft Office PowerPoint</Application>
  <PresentationFormat>Экран (4:3)</PresentationFormat>
  <Paragraphs>33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Использование современных технологий в работе музыкального руководителя в дошкольном образовательном учреждении</vt:lpstr>
      <vt:lpstr>Слайд 2</vt:lpstr>
      <vt:lpstr>Основные виды музыкальной деятельности:  1.слушание; 2.пение; 3.музыкально-ритмические движения; 4.музыкально-дидактические игры; 5.игра на детских музыкальных инструментах.   </vt:lpstr>
      <vt:lpstr>Слушание музыкальных произведений (предварительная работа)</vt:lpstr>
      <vt:lpstr>Слайд 5</vt:lpstr>
      <vt:lpstr> Иллюстративное   пояснение к тексту песни  «В лесу родилась елочка»</vt:lpstr>
      <vt:lpstr>Слайд 7</vt:lpstr>
      <vt:lpstr>Слайд 8</vt:lpstr>
      <vt:lpstr>Музыкально-ритмические движения</vt:lpstr>
      <vt:lpstr>Музыкально-дидактические игры</vt:lpstr>
      <vt:lpstr>Игра на музыкальных инструментах.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технологий в работе музакального руководителя в дошкольном образовательном учреждении</dc:title>
  <dc:creator>ADMIN</dc:creator>
  <cp:lastModifiedBy>ADMIN</cp:lastModifiedBy>
  <cp:revision>19</cp:revision>
  <dcterms:created xsi:type="dcterms:W3CDTF">2017-01-06T04:10:04Z</dcterms:created>
  <dcterms:modified xsi:type="dcterms:W3CDTF">2017-01-06T07:17:06Z</dcterms:modified>
</cp:coreProperties>
</file>