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2A0B"/>
    <a:srgbClr val="AF37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071942"/>
            <a:ext cx="6400800" cy="1243010"/>
          </a:xfrm>
        </p:spPr>
        <p:txBody>
          <a:bodyPr/>
          <a:lstStyle/>
          <a:p>
            <a:r>
              <a:rPr lang="ru-RU" sz="2000" b="1" dirty="0" smtClean="0"/>
              <a:t>Подготовил: Бушуева Ю.В.</a:t>
            </a:r>
            <a:endParaRPr lang="ru-RU" sz="2000" dirty="0" smtClean="0"/>
          </a:p>
          <a:p>
            <a:r>
              <a:rPr lang="ru-RU" sz="2000" b="1" dirty="0" smtClean="0"/>
              <a:t>МБДОУ </a:t>
            </a:r>
            <a:r>
              <a:rPr lang="ru-RU" sz="2000" b="1" dirty="0" err="1" smtClean="0"/>
              <a:t>д</a:t>
            </a:r>
            <a:r>
              <a:rPr lang="en-US" sz="2000" b="1" dirty="0" smtClean="0"/>
              <a:t>/c</a:t>
            </a:r>
            <a:r>
              <a:rPr lang="ru-RU" sz="2000" b="1" dirty="0" smtClean="0"/>
              <a:t> №23 «</a:t>
            </a:r>
            <a:r>
              <a:rPr lang="ru-RU" sz="2000" b="1" dirty="0" err="1" smtClean="0"/>
              <a:t>Чебурашка</a:t>
            </a:r>
            <a:r>
              <a:rPr lang="ru-RU" sz="2000" b="1" dirty="0" smtClean="0"/>
              <a:t>»</a:t>
            </a:r>
            <a:endParaRPr lang="ru-RU" sz="2000" dirty="0" smtClean="0"/>
          </a:p>
          <a:p>
            <a:r>
              <a:rPr lang="ru-RU" sz="2000" b="1" dirty="0" smtClean="0"/>
              <a:t>г.о.Королев, Московская область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2852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Технология </a:t>
            </a:r>
            <a:r>
              <a:rPr lang="ru-RU" b="1" dirty="0" smtClean="0"/>
              <a:t>«Клубный </a:t>
            </a:r>
            <a:r>
              <a:rPr lang="ru-RU" b="1" dirty="0" smtClean="0"/>
              <a:t>час»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Тема: «Пожарная безопасность»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Опыт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969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AF371F"/>
                </a:solidFill>
              </a:rPr>
              <a:t>В</a:t>
            </a:r>
            <a:r>
              <a:rPr lang="ru-RU" sz="2700" b="1" dirty="0" smtClean="0">
                <a:solidFill>
                  <a:srgbClr val="AF371F"/>
                </a:solidFill>
              </a:rPr>
              <a:t>ыражаем огромную благодарность за участие в мероприятии Главному Управлению МЧС России по Московской области Пожарной охране г.Королева</a:t>
            </a:r>
            <a:r>
              <a:rPr lang="ru-RU" sz="2700" b="1" dirty="0" smtClean="0">
                <a:solidFill>
                  <a:srgbClr val="AF371F"/>
                </a:solidFill>
              </a:rPr>
              <a:t>!</a:t>
            </a:r>
            <a:endParaRPr lang="ru-RU" sz="2700" b="1" dirty="0">
              <a:solidFill>
                <a:srgbClr val="AF371F"/>
              </a:solidFill>
            </a:endParaRPr>
          </a:p>
        </p:txBody>
      </p:sp>
      <p:pic>
        <p:nvPicPr>
          <p:cNvPr id="4" name="Содержимое 3" descr="IMG_49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82775" y="1643063"/>
            <a:ext cx="5835649" cy="4376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541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26 апреля в МБДОУ «Детский сад №23» в г.Королеве, прошел «Клубный час» на тему «Пожарная безопасность».</a:t>
            </a:r>
            <a:endParaRPr lang="ru-RU" sz="2800" dirty="0"/>
          </a:p>
        </p:txBody>
      </p:sp>
      <p:pic>
        <p:nvPicPr>
          <p:cNvPr id="6" name="Содержимое 5" descr="IMG_50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20900" y="2000250"/>
            <a:ext cx="5359400" cy="4019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2560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Цель мероприятия</a:t>
            </a:r>
            <a:r>
              <a:rPr lang="ru-RU" sz="2000" dirty="0" smtClean="0">
                <a:solidFill>
                  <a:srgbClr val="C00000"/>
                </a:solidFill>
              </a:rPr>
              <a:t>: создание условий для эффективной социализации дошкольников в образовательной организации в соответствии с ФГОС ДО; </a:t>
            </a:r>
            <a:r>
              <a:rPr lang="ru-RU" sz="2000" b="1" i="1" dirty="0" smtClean="0">
                <a:solidFill>
                  <a:srgbClr val="C00000"/>
                </a:solidFill>
              </a:rPr>
              <a:t>формирование у детей осознанного и ответственного отношения к соблюдению правил пожарной безопасности</a:t>
            </a:r>
            <a:r>
              <a:rPr lang="ru-RU" sz="2000" b="1" i="1" dirty="0" smtClean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49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426009" y="2479163"/>
            <a:ext cx="4434857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15370" cy="15716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Актуальность</a:t>
            </a:r>
            <a:r>
              <a:rPr lang="ru-RU" sz="2400" dirty="0" smtClean="0"/>
              <a:t> - По данным органов пожарной охраны, каждый 6-7 пожар возникает из-за детских шалостей; </a:t>
            </a:r>
            <a:r>
              <a:rPr lang="ru-RU" sz="2400" dirty="0" smtClean="0"/>
              <a:t>60% </a:t>
            </a:r>
            <a:r>
              <a:rPr lang="ru-RU" sz="2400" dirty="0" smtClean="0"/>
              <a:t>пострадавших от пожаров – дети, из них – </a:t>
            </a:r>
            <a:r>
              <a:rPr lang="ru-RU" sz="2400" dirty="0" smtClean="0"/>
              <a:t>дошкольники!</a:t>
            </a:r>
            <a:endParaRPr lang="ru-RU" sz="2400" dirty="0"/>
          </a:p>
        </p:txBody>
      </p:sp>
      <p:pic>
        <p:nvPicPr>
          <p:cNvPr id="4" name="Содержимое 3" descr="IMG_50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421918" y="2507248"/>
            <a:ext cx="4627571" cy="34706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86847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В рамках мероприятия дети изготавливали эмблемы пожарной безопасности, рупоры, знаки; конструировали пожарные машины, смотрели мультфильм «Азбука безопасности»; проводили опыты «</a:t>
            </a:r>
            <a:r>
              <a:rPr lang="ru-RU" sz="2000" dirty="0" smtClean="0">
                <a:solidFill>
                  <a:schemeClr val="tx1"/>
                </a:solidFill>
              </a:rPr>
              <a:t>Спички детям не игрушки» </a:t>
            </a:r>
            <a:r>
              <a:rPr lang="ru-RU" sz="2000" dirty="0" smtClean="0">
                <a:solidFill>
                  <a:schemeClr val="tx1"/>
                </a:solidFill>
              </a:rPr>
              <a:t>, участвовали в викторине «Огонь в картинках и загадках», учились действиям при пожаре, прошли физическую подготовку «Юные пожарные».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_49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90535" y="2809871"/>
            <a:ext cx="4191030" cy="3143272"/>
          </a:xfrm>
        </p:spPr>
      </p:pic>
      <p:pic>
        <p:nvPicPr>
          <p:cNvPr id="5" name="Рисунок 4" descr="4d36e1d8-8484-42e4-91ee-b5bcf3b887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344" y="2285992"/>
            <a:ext cx="3107553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15423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Итогом мероприятия стала - </a:t>
            </a:r>
            <a:r>
              <a:rPr lang="ru-RU" sz="2800" b="1" dirty="0" smtClean="0">
                <a:solidFill>
                  <a:schemeClr val="tx1"/>
                </a:solidFill>
              </a:rPr>
              <a:t>тренировочная эвакуация </a:t>
            </a:r>
            <a:r>
              <a:rPr lang="ru-RU" sz="2800" dirty="0" smtClean="0">
                <a:solidFill>
                  <a:schemeClr val="tx1"/>
                </a:solidFill>
              </a:rPr>
              <a:t>(</a:t>
            </a:r>
            <a:r>
              <a:rPr lang="ru-RU" sz="2800" dirty="0" err="1" smtClean="0">
                <a:solidFill>
                  <a:schemeClr val="tx1"/>
                </a:solidFill>
              </a:rPr>
              <a:t>эвакуация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детей из здания, сверка списочного состава с фактическим наличием эвакуированных детей, размещение их в заранее назначенном </a:t>
            </a:r>
            <a:r>
              <a:rPr lang="ru-RU" sz="2800" dirty="0" smtClean="0">
                <a:solidFill>
                  <a:schemeClr val="tx1"/>
                </a:solidFill>
              </a:rPr>
              <a:t>месте и приезд пожарной машины.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e606c2fd-9365-4364-bf6b-65641115daf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14480" y="2500306"/>
            <a:ext cx="2586038" cy="3448050"/>
          </a:xfrm>
        </p:spPr>
      </p:pic>
      <p:pic>
        <p:nvPicPr>
          <p:cNvPr id="5" name="Рисунок 4" descr="IMG_5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94612" y="2934884"/>
            <a:ext cx="3476622" cy="2607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29710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C32A0B"/>
                </a:solidFill>
              </a:rPr>
              <a:t>Реализация технологии «Клубного часа» по теме «Пожарная безопасность» предполагает возможность рассказать и показать как поступать в случае угрозы пожара, научить ребенка мерам предосторожности, а также правилам поведения при возникшем пожаре, которые помогут сохранить ему </a:t>
            </a:r>
            <a:r>
              <a:rPr lang="ru-RU" sz="2400" dirty="0" smtClean="0">
                <a:solidFill>
                  <a:srgbClr val="C32A0B"/>
                </a:solidFill>
              </a:rPr>
              <a:t>жизнь</a:t>
            </a:r>
            <a:r>
              <a:rPr lang="ru-RU" sz="2400" dirty="0" smtClean="0">
                <a:solidFill>
                  <a:srgbClr val="C32A0B"/>
                </a:solidFill>
              </a:rPr>
              <a:t>!</a:t>
            </a:r>
            <a:endParaRPr lang="ru-RU" sz="2400" dirty="0">
              <a:solidFill>
                <a:srgbClr val="C32A0B"/>
              </a:solidFill>
            </a:endParaRPr>
          </a:p>
        </p:txBody>
      </p:sp>
      <p:pic>
        <p:nvPicPr>
          <p:cNvPr id="5" name="Содержимое 4" descr="IMG_50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74266" y="3111892"/>
            <a:ext cx="3749675" cy="2812256"/>
          </a:xfrm>
        </p:spPr>
      </p:pic>
      <p:pic>
        <p:nvPicPr>
          <p:cNvPr id="6" name="Содержимое 5" descr="IMG_502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3071810"/>
            <a:ext cx="3749675" cy="2812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08279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Дошкольники — это маленькие первооткрыватели. Желание постоянно познавать мир зачастую сталкивает их с реальными опасностями, и одна из них — угроза пожара. Число детей, пострадавших по этой причине, растёт с каждым годом. </a:t>
            </a:r>
            <a:r>
              <a:rPr lang="ru-RU" sz="2400" dirty="0" smtClean="0">
                <a:solidFill>
                  <a:schemeClr val="tx1"/>
                </a:solidFill>
              </a:rPr>
              <a:t>Наша задача это предотвратить!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_50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639207" y="2932901"/>
            <a:ext cx="4032261" cy="3024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93991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Лишь систематическая, планомерная образовательная деятельность, подкреплённая содействием родителей, способна сформировать у малышей прочные знания, которые помогут сохранить им здоровье, а, возможно, и жизнь</a:t>
            </a:r>
            <a:r>
              <a:rPr lang="ru-RU" sz="2400" dirty="0" smtClean="0">
                <a:solidFill>
                  <a:srgbClr val="C00000"/>
                </a:solidFill>
              </a:rPr>
              <a:t>!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MG_49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678893" y="2750339"/>
            <a:ext cx="4286280" cy="321471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89</TotalTime>
  <Words>322</Words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  Технология «Клубный час» Тема: «Пожарная безопасность» Опыт работы </vt:lpstr>
      <vt:lpstr>26 апреля в МБДОУ «Детский сад №23» в г.Королеве, прошел «Клубный час» на тему «Пожарная безопасность».</vt:lpstr>
      <vt:lpstr>Цель мероприятия: создание условий для эффективной социализации дошкольников в образовательной организации в соответствии с ФГОС ДО; формирование у детей осознанного и ответственного отношения к соблюдению правил пожарной безопасности.</vt:lpstr>
      <vt:lpstr>Актуальность - По данным органов пожарной охраны, каждый 6-7 пожар возникает из-за детских шалостей; 60% пострадавших от пожаров – дети, из них – дошкольники!</vt:lpstr>
      <vt:lpstr>В рамках мероприятия дети изготавливали эмблемы пожарной безопасности, рупоры, знаки; конструировали пожарные машины, смотрели мультфильм «Азбука безопасности»; проводили опыты «Спички детям не игрушки» , участвовали в викторине «Огонь в картинках и загадках», учились действиям при пожаре, прошли физическую подготовку «Юные пожарные».</vt:lpstr>
      <vt:lpstr>Итогом мероприятия стала - тренировочная эвакуация (эвакуация детей из здания, сверка списочного состава с фактическим наличием эвакуированных детей, размещение их в заранее назначенном месте и приезд пожарной машины.</vt:lpstr>
      <vt:lpstr>Реализация технологии «Клубного часа» по теме «Пожарная безопасность» предполагает возможность рассказать и показать как поступать в случае угрозы пожара, научить ребенка мерам предосторожности, а также правилам поведения при возникшем пожаре, которые помогут сохранить ему жизнь!</vt:lpstr>
      <vt:lpstr>Дошкольники — это маленькие первооткрыватели. Желание постоянно познавать мир зачастую сталкивает их с реальными опасностями, и одна из них — угроза пожара. Число детей, пострадавших по этой причине, растёт с каждым годом. Наша задача это предотвратить!</vt:lpstr>
      <vt:lpstr>Лишь систематическая, планомерная образовательная деятельность, подкреплённая содействием родителей, способна сформировать у малышей прочные знания, которые помогут сохранить им здоровье, а, возможно, и жизнь!</vt:lpstr>
      <vt:lpstr>Выражаем огромную благодарность за участие в мероприятии Главному Управлению МЧС России по Московской области Пожарной охране г.Королева!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Технология «Клубный час» Тема: «Пожарная безопасность» Опыт работы </dc:title>
  <dc:creator>Евгений</dc:creator>
  <cp:lastModifiedBy>Пользователь Windows</cp:lastModifiedBy>
  <cp:revision>10</cp:revision>
  <dcterms:created xsi:type="dcterms:W3CDTF">2019-05-17T11:14:18Z</dcterms:created>
  <dcterms:modified xsi:type="dcterms:W3CDTF">2019-05-17T12:54:18Z</dcterms:modified>
</cp:coreProperties>
</file>