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644" y="-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9339E-7C35-4BA1-ACE0-DF756BE3D9A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75C7B-DAC0-498D-A3CD-B6D887825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476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75C7B-DAC0-498D-A3CD-B6D887825C1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676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476057">
            <a:off x="528393" y="1357667"/>
            <a:ext cx="6503466" cy="1524566"/>
          </a:xfrm>
        </p:spPr>
        <p:txBody>
          <a:bodyPr/>
          <a:lstStyle/>
          <a:p>
            <a:pPr algn="ctr"/>
            <a:r>
              <a:rPr lang="ru-RU" sz="4800" dirty="0" smtClean="0"/>
              <a:t>ГЕОМЕТРИЧЕСКИЕ ФИГУРЫ ВОКРУГ НАС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9599089" flipV="1">
            <a:off x="1388104" y="3004464"/>
            <a:ext cx="6870335" cy="113036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Бушуева Ю.В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№23 «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Чебурашка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96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983120"/>
          </a:xfrm>
        </p:spPr>
        <p:txBody>
          <a:bodyPr/>
          <a:lstStyle/>
          <a:p>
            <a:pPr algn="ctr"/>
            <a:r>
              <a:rPr lang="ru-RU" b="1" dirty="0" smtClean="0"/>
              <a:t>Прямоугольник</a:t>
            </a:r>
            <a:r>
              <a:rPr lang="ru-RU" dirty="0" smtClean="0"/>
              <a:t> – четырехугольник, внутренние углы которого прямые, противоположные стороны  параллельны и равны</a:t>
            </a:r>
            <a:endParaRPr lang="ru-RU" dirty="0"/>
          </a:p>
        </p:txBody>
      </p:sp>
      <p:pic>
        <p:nvPicPr>
          <p:cNvPr id="3074" name="Picture 2" descr="C:\Users\~\AppData\Local\Microsoft\Windows\INetCache\IE\GMG1290X\Flag_white.svg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360040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1596" y="2924944"/>
            <a:ext cx="4490382" cy="2088232"/>
          </a:xfrm>
        </p:spPr>
      </p:pic>
    </p:spTree>
    <p:extLst>
      <p:ext uri="{BB962C8B-B14F-4D97-AF65-F5344CB8AC3E}">
        <p14:creationId xmlns:p14="http://schemas.microsoft.com/office/powerpoint/2010/main" xmlns="" val="13432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335048"/>
          </a:xfrm>
        </p:spPr>
        <p:txBody>
          <a:bodyPr/>
          <a:lstStyle/>
          <a:p>
            <a:pPr algn="ctr"/>
            <a:r>
              <a:rPr lang="ru-RU" b="1" dirty="0" smtClean="0"/>
              <a:t>Квадрат</a:t>
            </a:r>
            <a:r>
              <a:rPr lang="ru-RU" dirty="0" smtClean="0"/>
              <a:t> – четырехугольник у которого все углы и стороны равны</a:t>
            </a:r>
            <a:endParaRPr lang="ru-RU" dirty="0"/>
          </a:p>
        </p:txBody>
      </p:sp>
      <p:pic>
        <p:nvPicPr>
          <p:cNvPr id="4098" name="Picture 2" descr="C:\Users\~\AppData\Local\Microsoft\Windows\INetCache\IE\GMG1290X\220px-Kvadrato.svg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908" y="1905793"/>
            <a:ext cx="3345011" cy="334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988840"/>
            <a:ext cx="3136431" cy="3040137"/>
          </a:xfrm>
        </p:spPr>
      </p:pic>
    </p:spTree>
    <p:extLst>
      <p:ext uri="{BB962C8B-B14F-4D97-AF65-F5344CB8AC3E}">
        <p14:creationId xmlns:p14="http://schemas.microsoft.com/office/powerpoint/2010/main" xmlns="" val="5824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2276872"/>
            <a:ext cx="3024336" cy="3321116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695088"/>
          </a:xfrm>
        </p:spPr>
        <p:txBody>
          <a:bodyPr/>
          <a:lstStyle/>
          <a:p>
            <a:pPr algn="ctr"/>
            <a:r>
              <a:rPr lang="ru-RU" b="1" dirty="0" smtClean="0"/>
              <a:t>Круг</a:t>
            </a:r>
            <a:r>
              <a:rPr lang="ru-RU" dirty="0" smtClean="0"/>
              <a:t> – плоская геометрическая фигура, все точки которой находятся на одинаковом расстоянии от некоторой точки, которая называется центром круга</a:t>
            </a:r>
            <a:endParaRPr lang="ru-RU" dirty="0"/>
          </a:p>
        </p:txBody>
      </p:sp>
      <p:pic>
        <p:nvPicPr>
          <p:cNvPr id="5122" name="Picture 2" descr="C:\Users\~\AppData\Local\Microsoft\Windows\INetCache\IE\GMG1290X\500px-Circle_-_black_simple.svg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3371800" cy="33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35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908" y="1881981"/>
            <a:ext cx="3849068" cy="348902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2420888"/>
            <a:ext cx="4503531" cy="2921645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839104"/>
          </a:xfrm>
        </p:spPr>
        <p:txBody>
          <a:bodyPr/>
          <a:lstStyle/>
          <a:p>
            <a:pPr algn="ctr"/>
            <a:r>
              <a:rPr lang="ru-RU" b="1" dirty="0" smtClean="0"/>
              <a:t>Трапеция</a:t>
            </a:r>
            <a:r>
              <a:rPr lang="ru-RU" dirty="0" smtClean="0"/>
              <a:t> – четырехугольник, в котором две противоположные стороны параллельны (основание)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645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48880"/>
            <a:ext cx="4195118" cy="26145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7" y="2091991"/>
            <a:ext cx="3600400" cy="288318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pPr algn="ctr"/>
            <a:r>
              <a:rPr lang="ru-RU" b="1" dirty="0" smtClean="0"/>
              <a:t>Параллелограмм</a:t>
            </a:r>
            <a:r>
              <a:rPr lang="ru-RU" dirty="0" smtClean="0"/>
              <a:t> – четырехугольник, у которого противоположные стороны попарно параллельны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862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5725" y="2485231"/>
            <a:ext cx="2959993" cy="295999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1988840"/>
            <a:ext cx="2092301" cy="353151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91032"/>
          </a:xfrm>
        </p:spPr>
        <p:txBody>
          <a:bodyPr/>
          <a:lstStyle/>
          <a:p>
            <a:pPr algn="ctr"/>
            <a:r>
              <a:rPr lang="ru-RU" b="1" dirty="0" smtClean="0"/>
              <a:t>Ромб</a:t>
            </a:r>
            <a:r>
              <a:rPr lang="ru-RU" dirty="0" smtClean="0"/>
              <a:t> – параллелограмм у которого все стороны равны, а углы не прямые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477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2564904"/>
            <a:ext cx="2820958" cy="2500933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407056"/>
          </a:xfrm>
        </p:spPr>
        <p:txBody>
          <a:bodyPr/>
          <a:lstStyle/>
          <a:p>
            <a:pPr algn="ctr"/>
            <a:r>
              <a:rPr lang="ru-RU" b="1" dirty="0" smtClean="0"/>
              <a:t>Треугольник</a:t>
            </a:r>
            <a:r>
              <a:rPr lang="ru-RU" dirty="0" smtClean="0"/>
              <a:t> – это геометрическая фигура, образованная тремя отрезками, которые соединяют три точки не лежащие на одной прямой</a:t>
            </a:r>
            <a:endParaRPr lang="ru-RU" dirty="0"/>
          </a:p>
        </p:txBody>
      </p:sp>
      <p:pic>
        <p:nvPicPr>
          <p:cNvPr id="6146" name="Picture 2" descr="C:\Users\~\AppData\Local\Microsoft\Windows\INetCache\IE\URQ0ZHKF\Triangle_1.svg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58292"/>
            <a:ext cx="3024832" cy="262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67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556680"/>
            <a:ext cx="3183414" cy="238448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1728192"/>
          </a:xfrm>
        </p:spPr>
        <p:txBody>
          <a:bodyPr/>
          <a:lstStyle/>
          <a:p>
            <a:pPr algn="ctr"/>
            <a:r>
              <a:rPr lang="ru-RU" b="1" dirty="0" smtClean="0"/>
              <a:t>Шар</a:t>
            </a:r>
            <a:r>
              <a:rPr lang="ru-RU" dirty="0" smtClean="0"/>
              <a:t> – объемная фигура, геометрическое тело, образованное вращением круга вокруг своего диаметра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426948"/>
            <a:ext cx="2592288" cy="2579518"/>
          </a:xfrm>
        </p:spPr>
      </p:pic>
    </p:spTree>
    <p:extLst>
      <p:ext uri="{BB962C8B-B14F-4D97-AF65-F5344CB8AC3E}">
        <p14:creationId xmlns:p14="http://schemas.microsoft.com/office/powerpoint/2010/main" xmlns="" val="11658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060848"/>
            <a:ext cx="3058642" cy="274890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2132856"/>
            <a:ext cx="2697088" cy="269708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Куб</a:t>
            </a:r>
            <a:r>
              <a:rPr lang="ru-RU" dirty="0" smtClean="0"/>
              <a:t> – правильный шестигранник, все грани которого квадраты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927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1656184"/>
          </a:xfrm>
        </p:spPr>
        <p:txBody>
          <a:bodyPr/>
          <a:lstStyle/>
          <a:p>
            <a:pPr algn="ctr"/>
            <a:r>
              <a:rPr lang="ru-RU" b="1" dirty="0" smtClean="0"/>
              <a:t>Цилиндр</a:t>
            </a:r>
            <a:r>
              <a:rPr lang="ru-RU" dirty="0" smtClean="0"/>
              <a:t> – это геометрическое тело, ограниченное цилиндрической поверхностью и двумя параллельными плоскостями</a:t>
            </a:r>
            <a:endParaRPr lang="ru-RU" dirty="0"/>
          </a:p>
        </p:txBody>
      </p:sp>
      <p:pic>
        <p:nvPicPr>
          <p:cNvPr id="8194" name="Picture 2" descr="C:\Users\~\AppData\Local\Microsoft\Windows\INetCache\IE\BF3WEAVA\hat_PNG5700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456916"/>
            <a:ext cx="3200400" cy="248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~\AppData\Local\Microsoft\Windows\INetCache\IE\PRVR8BTD\162px-Cylinder_geometry.svg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5763" y="2177256"/>
            <a:ext cx="15430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570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Математика царица наук!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124744"/>
            <a:ext cx="7272808" cy="542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0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91032"/>
          </a:xfrm>
        </p:spPr>
        <p:txBody>
          <a:bodyPr/>
          <a:lstStyle/>
          <a:p>
            <a:pPr algn="ctr"/>
            <a:r>
              <a:rPr lang="ru-RU" b="1" dirty="0" smtClean="0"/>
              <a:t>Конус</a:t>
            </a:r>
            <a:r>
              <a:rPr lang="ru-RU" dirty="0" smtClean="0"/>
              <a:t> – тело, состоящие из круга (основания)  и точки (вершина) которая не лежит в плоскости этого круга</a:t>
            </a:r>
            <a:endParaRPr lang="ru-RU" dirty="0"/>
          </a:p>
        </p:txBody>
      </p:sp>
      <p:pic>
        <p:nvPicPr>
          <p:cNvPr id="9218" name="Picture 2" descr="C:\Users\~\AppData\Local\Microsoft\Windows\INetCache\IE\PRVR8BTD\Konus_(geometry)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7124" y="2886869"/>
            <a:ext cx="3228851" cy="232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~\AppData\Local\Microsoft\Windows\INetCache\IE\GMG1290X\cones_PNG13331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7462" y="2625724"/>
            <a:ext cx="2603476" cy="260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60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2996952"/>
            <a:ext cx="4096513" cy="2937123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767096"/>
          </a:xfrm>
        </p:spPr>
        <p:txBody>
          <a:bodyPr/>
          <a:lstStyle/>
          <a:p>
            <a:pPr algn="ctr"/>
            <a:r>
              <a:rPr lang="ru-RU" b="1" dirty="0" smtClean="0"/>
              <a:t>Пирамида</a:t>
            </a:r>
            <a:r>
              <a:rPr lang="ru-RU" dirty="0" smtClean="0"/>
              <a:t> – многогранник, одна из граней которого многоугольник, а остальные грани  треугольники, имеющие общую вершину</a:t>
            </a:r>
            <a:endParaRPr lang="ru-RU" dirty="0"/>
          </a:p>
        </p:txBody>
      </p:sp>
      <p:pic>
        <p:nvPicPr>
          <p:cNvPr id="10242" name="Picture 2" descr="C:\Users\~\AppData\Local\Microsoft\Windows\INetCache\IE\GMG1290X\300px-Hexagonal_pyramid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716" y="2390199"/>
            <a:ext cx="2857143" cy="34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787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8412" y="2901156"/>
            <a:ext cx="3498427" cy="232804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1512168"/>
          </a:xfrm>
        </p:spPr>
        <p:txBody>
          <a:bodyPr/>
          <a:lstStyle/>
          <a:p>
            <a:pPr algn="ctr"/>
            <a:r>
              <a:rPr lang="ru-RU" b="1" dirty="0" smtClean="0"/>
              <a:t>Параллелепипед </a:t>
            </a:r>
            <a:r>
              <a:rPr lang="ru-RU" dirty="0" smtClean="0"/>
              <a:t>– шестигранник, с параллельными и равными противоположными гранями</a:t>
            </a:r>
            <a:endParaRPr lang="ru-RU" dirty="0"/>
          </a:p>
        </p:txBody>
      </p:sp>
      <p:pic>
        <p:nvPicPr>
          <p:cNvPr id="11266" name="Picture 2" descr="C:\Users\~\AppData\Local\Microsoft\Windows\INetCache\IE\URQ0ZHKF\220px-Cuboid_01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3735796" cy="222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097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060848"/>
            <a:ext cx="4536504" cy="3024335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Геометрия вокруг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2132856"/>
            <a:ext cx="3966330" cy="2969723"/>
          </a:xfrm>
        </p:spPr>
      </p:pic>
    </p:spTree>
    <p:extLst>
      <p:ext uri="{BB962C8B-B14F-4D97-AF65-F5344CB8AC3E}">
        <p14:creationId xmlns:p14="http://schemas.microsoft.com/office/powerpoint/2010/main" xmlns="" val="27359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828" y="2332198"/>
            <a:ext cx="3373835" cy="332904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2492896"/>
            <a:ext cx="4128458" cy="309634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9111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Разнообразие формы и цвета нам подарила родная планета!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А геометрия это наука о форме предмета!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7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520940" cy="548640"/>
          </a:xfrm>
        </p:spPr>
        <p:txBody>
          <a:bodyPr/>
          <a:lstStyle/>
          <a:p>
            <a:pPr algn="ctr"/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1768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479064"/>
          </a:xfrm>
        </p:spPr>
        <p:txBody>
          <a:bodyPr/>
          <a:lstStyle/>
          <a:p>
            <a:pPr algn="ctr"/>
            <a:r>
              <a:rPr lang="ru-RU" dirty="0" smtClean="0"/>
              <a:t>Раздел математики изучающий форму, размер предметов и  взаимное расположение фигур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1916832"/>
            <a:ext cx="6855038" cy="4702614"/>
          </a:xfrm>
        </p:spPr>
      </p:pic>
    </p:spTree>
    <p:extLst>
      <p:ext uri="{BB962C8B-B14F-4D97-AF65-F5344CB8AC3E}">
        <p14:creationId xmlns:p14="http://schemas.microsoft.com/office/powerpoint/2010/main" xmlns="" val="29583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660332" cy="1008112"/>
          </a:xfrm>
        </p:spPr>
        <p:txBody>
          <a:bodyPr/>
          <a:lstStyle/>
          <a:p>
            <a:pPr algn="ctr"/>
            <a:r>
              <a:rPr lang="ru-RU" dirty="0" smtClean="0"/>
              <a:t>Геометрия присутствует во всех сферах нашей жизн</a:t>
            </a:r>
            <a:r>
              <a:rPr lang="ru-RU" dirty="0"/>
              <a:t>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196752"/>
            <a:ext cx="7344816" cy="5400600"/>
          </a:xfrm>
        </p:spPr>
      </p:pic>
    </p:spTree>
    <p:extLst>
      <p:ext uri="{BB962C8B-B14F-4D97-AF65-F5344CB8AC3E}">
        <p14:creationId xmlns:p14="http://schemas.microsoft.com/office/powerpoint/2010/main" xmlns="" val="30745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94" r="6594"/>
          <a:stretch>
            <a:fillRect/>
          </a:stretch>
        </p:blipFill>
        <p:spPr>
          <a:xfrm>
            <a:off x="2028825" y="188640"/>
            <a:ext cx="7115175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0410696">
            <a:off x="-948" y="1005545"/>
            <a:ext cx="6116508" cy="1063107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/>
              <a:t>: исследовать фигуры в окружающем мире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9522008" flipV="1">
            <a:off x="112576" y="1872273"/>
            <a:ext cx="7654467" cy="1951339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– </a:t>
            </a:r>
            <a: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твердые, видимые объекты состоят из геометрических фигур и тел.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  <a: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геометрические фигуры окружающие нас</a:t>
            </a:r>
            <a:endParaRPr lang="ru-RU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3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ьная выноска 8"/>
          <p:cNvSpPr/>
          <p:nvPr/>
        </p:nvSpPr>
        <p:spPr>
          <a:xfrm>
            <a:off x="971600" y="548680"/>
            <a:ext cx="7416824" cy="396044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По-гречески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" name="Выноска со стрелкой вниз 1"/>
          <p:cNvSpPr/>
          <p:nvPr/>
        </p:nvSpPr>
        <p:spPr>
          <a:xfrm>
            <a:off x="1979712" y="1500518"/>
            <a:ext cx="2448272" cy="164045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гео</a:t>
            </a:r>
            <a:endParaRPr lang="ru-RU" sz="4000" dirty="0"/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4788024" y="1500518"/>
            <a:ext cx="2160240" cy="164045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метрия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2924944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земля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4556684" y="2924944"/>
            <a:ext cx="2823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измеряю</a:t>
            </a:r>
            <a:endParaRPr lang="ru-RU" sz="4800" dirty="0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979712" y="5229200"/>
            <a:ext cx="5184576" cy="129614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землемерие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8997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ru-RU" dirty="0" smtClean="0"/>
              <a:t>Храмы древней Греции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123" y="1844824"/>
            <a:ext cx="7412277" cy="4545508"/>
          </a:xfrm>
        </p:spPr>
      </p:pic>
    </p:spTree>
    <p:extLst>
      <p:ext uri="{BB962C8B-B14F-4D97-AF65-F5344CB8AC3E}">
        <p14:creationId xmlns:p14="http://schemas.microsoft.com/office/powerpoint/2010/main" xmlns="" val="15372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Египетские пирамиды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412776"/>
            <a:ext cx="6552728" cy="5247404"/>
          </a:xfrm>
        </p:spPr>
      </p:pic>
    </p:spTree>
    <p:extLst>
      <p:ext uri="{BB962C8B-B14F-4D97-AF65-F5344CB8AC3E}">
        <p14:creationId xmlns:p14="http://schemas.microsoft.com/office/powerpoint/2010/main" xmlns="" val="22672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ru-RU" dirty="0" smtClean="0"/>
              <a:t>Каждая фигура состоит из точек и линий</a:t>
            </a:r>
            <a:endParaRPr lang="ru-RU" dirty="0"/>
          </a:p>
        </p:txBody>
      </p:sp>
      <p:pic>
        <p:nvPicPr>
          <p:cNvPr id="1026" name="Picture 2" descr="C:\Users\~\AppData\Local\Microsoft\Windows\INetCache\IE\GMG1290X\mono-point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48743"/>
            <a:ext cx="1566341" cy="157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~\AppData\Local\Microsoft\Windows\INetCache\IE\BF3WEAVA\TrueType_1_Line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4348956" cy="396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780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312</TotalTime>
  <Words>287</Words>
  <Application>Microsoft Office PowerPoint</Application>
  <PresentationFormat>Экран (4:3)</PresentationFormat>
  <Paragraphs>43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Углы</vt:lpstr>
      <vt:lpstr>ГЕОМЕТРИЧЕСКИЕ ФИГУРЫ ВОКРУГ НАС</vt:lpstr>
      <vt:lpstr>Математика царица наук!</vt:lpstr>
      <vt:lpstr>Раздел математики изучающий форму, размер предметов и  взаимное расположение фигур</vt:lpstr>
      <vt:lpstr>Геометрия присутствует во всех сферах нашей жизни</vt:lpstr>
      <vt:lpstr>Цель: исследовать фигуры в окружающем мире</vt:lpstr>
      <vt:lpstr>Слайд 6</vt:lpstr>
      <vt:lpstr>Храмы древней Греции </vt:lpstr>
      <vt:lpstr>Египетские пирамиды</vt:lpstr>
      <vt:lpstr>Каждая фигура состоит из точек и линий</vt:lpstr>
      <vt:lpstr>Прямоугольник – четырехугольник, внутренние углы которого прямые, противоположные стороны  параллельны и равны</vt:lpstr>
      <vt:lpstr>Квадрат – четырехугольник у которого все углы и стороны равны</vt:lpstr>
      <vt:lpstr>Круг – плоская геометрическая фигура, все точки которой находятся на одинаковом расстоянии от некоторой точки, которая называется центром круга</vt:lpstr>
      <vt:lpstr>Трапеция – четырехугольник, в котором две противоположные стороны параллельны (основание)</vt:lpstr>
      <vt:lpstr>Параллелограмм – четырехугольник, у которого противоположные стороны попарно параллельны </vt:lpstr>
      <vt:lpstr>Ромб – параллелограмм у которого все стороны равны, а углы не прямые</vt:lpstr>
      <vt:lpstr>Треугольник – это геометрическая фигура, образованная тремя отрезками, которые соединяют три точки не лежащие на одной прямой</vt:lpstr>
      <vt:lpstr>Шар – объемная фигура, геометрическое тело, образованное вращением круга вокруг своего диаметра</vt:lpstr>
      <vt:lpstr>Куб – правильный шестигранник, все грани которого квадраты</vt:lpstr>
      <vt:lpstr>Цилиндр – это геометрическое тело, ограниченное цилиндрической поверхностью и двумя параллельными плоскостями</vt:lpstr>
      <vt:lpstr>Конус – тело, состоящие из круга (основания)  и точки (вершина) которая не лежит в плоскости этого круга</vt:lpstr>
      <vt:lpstr>Пирамида – многогранник, одна из граней которого многоугольник, а остальные грани  треугольники, имеющие общую вершину</vt:lpstr>
      <vt:lpstr>Параллелепипед – шестигранник, с параллельными и равными противоположными гранями</vt:lpstr>
      <vt:lpstr>Геометрия вокруг</vt:lpstr>
      <vt:lpstr>Разнообразие формы и цвета нам подарила родная планета!  А геометрия это наука о форме предмета!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ФИГУРЫ ВОКРУГ НАС</dc:title>
  <dc:creator>Acer</dc:creator>
  <cp:lastModifiedBy>Пользователь Windows</cp:lastModifiedBy>
  <cp:revision>28</cp:revision>
  <dcterms:created xsi:type="dcterms:W3CDTF">2019-01-26T11:26:21Z</dcterms:created>
  <dcterms:modified xsi:type="dcterms:W3CDTF">2019-04-19T06:47:31Z</dcterms:modified>
</cp:coreProperties>
</file>