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8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3" d="100"/>
          <a:sy n="53" d="100"/>
        </p:scale>
        <p:origin x="-1644" y="-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9339E-7C35-4BA1-ACE0-DF756BE3D9AD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75C7B-DAC0-498D-A3CD-B6D887825C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4764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75C7B-DAC0-498D-A3CD-B6D887825C1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6765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0476057">
            <a:off x="528393" y="1357667"/>
            <a:ext cx="6503466" cy="1524566"/>
          </a:xfrm>
        </p:spPr>
        <p:txBody>
          <a:bodyPr/>
          <a:lstStyle/>
          <a:p>
            <a:pPr algn="ctr"/>
            <a:r>
              <a:rPr lang="ru-RU" sz="4800" dirty="0" smtClean="0"/>
              <a:t>ГЕОМЕТРИЧЕСКИЕ ФИГУРЫ ВОКРУГ НАС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9599089" flipV="1">
            <a:off x="1388104" y="3004464"/>
            <a:ext cx="6870335" cy="113036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Выполнил: Бушуева Ю.В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МБДОУ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/c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№23 «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Чебурашка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796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983120"/>
          </a:xfrm>
        </p:spPr>
        <p:txBody>
          <a:bodyPr/>
          <a:lstStyle/>
          <a:p>
            <a:pPr algn="ctr"/>
            <a:r>
              <a:rPr lang="ru-RU" b="1" dirty="0" smtClean="0"/>
              <a:t>Прямоугольник</a:t>
            </a:r>
            <a:r>
              <a:rPr lang="ru-RU" dirty="0" smtClean="0"/>
              <a:t> – четырехугольник, внутренние углы которого прямые, противоположные стороны  параллельны и равны</a:t>
            </a:r>
            <a:endParaRPr lang="ru-RU" dirty="0"/>
          </a:p>
        </p:txBody>
      </p:sp>
      <p:pic>
        <p:nvPicPr>
          <p:cNvPr id="3074" name="Picture 2" descr="C:\Users\~\AppData\Local\Microsoft\Windows\INetCache\IE\GMG1290X\Flag_white.svg[1]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52936"/>
            <a:ext cx="360040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21596" y="2924944"/>
            <a:ext cx="4490382" cy="2088232"/>
          </a:xfrm>
        </p:spPr>
      </p:pic>
    </p:spTree>
    <p:extLst>
      <p:ext uri="{BB962C8B-B14F-4D97-AF65-F5344CB8AC3E}">
        <p14:creationId xmlns:p14="http://schemas.microsoft.com/office/powerpoint/2010/main" xmlns="" val="134326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335048"/>
          </a:xfrm>
        </p:spPr>
        <p:txBody>
          <a:bodyPr/>
          <a:lstStyle/>
          <a:p>
            <a:pPr algn="ctr"/>
            <a:r>
              <a:rPr lang="ru-RU" b="1" dirty="0" smtClean="0"/>
              <a:t>Квадрат</a:t>
            </a:r>
            <a:r>
              <a:rPr lang="ru-RU" dirty="0" smtClean="0"/>
              <a:t> – четырехугольник у которого все углы и стороны равны</a:t>
            </a:r>
            <a:endParaRPr lang="ru-RU" dirty="0"/>
          </a:p>
        </p:txBody>
      </p:sp>
      <p:pic>
        <p:nvPicPr>
          <p:cNvPr id="4098" name="Picture 2" descr="C:\Users\~\AppData\Local\Microsoft\Windows\INetCache\IE\GMG1290X\220px-Kvadrato.svg[1]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6908" y="1905793"/>
            <a:ext cx="3345011" cy="3345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60032" y="1988840"/>
            <a:ext cx="3136431" cy="3040137"/>
          </a:xfrm>
        </p:spPr>
      </p:pic>
    </p:spTree>
    <p:extLst>
      <p:ext uri="{BB962C8B-B14F-4D97-AF65-F5344CB8AC3E}">
        <p14:creationId xmlns:p14="http://schemas.microsoft.com/office/powerpoint/2010/main" xmlns="" val="58248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016" y="2276872"/>
            <a:ext cx="3024336" cy="3321116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695088"/>
          </a:xfrm>
        </p:spPr>
        <p:txBody>
          <a:bodyPr/>
          <a:lstStyle/>
          <a:p>
            <a:pPr algn="ctr"/>
            <a:r>
              <a:rPr lang="ru-RU" b="1" dirty="0" smtClean="0"/>
              <a:t>Круг</a:t>
            </a:r>
            <a:r>
              <a:rPr lang="ru-RU" dirty="0" smtClean="0"/>
              <a:t> – плоская геометрическая фигура, все точки которой находятся на одинаковом расстоянии от некоторой точки, которая называется центром круга</a:t>
            </a:r>
            <a:endParaRPr lang="ru-RU" dirty="0"/>
          </a:p>
        </p:txBody>
      </p:sp>
      <p:pic>
        <p:nvPicPr>
          <p:cNvPr id="5122" name="Picture 2" descr="C:\Users\~\AppData\Local\Microsoft\Windows\INetCache\IE\GMG1290X\500px-Circle_-_black_simple.svg[1]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04864"/>
            <a:ext cx="3371800" cy="33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9352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6908" y="1881981"/>
            <a:ext cx="3849068" cy="3489028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3968" y="2420888"/>
            <a:ext cx="4503531" cy="2921645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839104"/>
          </a:xfrm>
        </p:spPr>
        <p:txBody>
          <a:bodyPr/>
          <a:lstStyle/>
          <a:p>
            <a:pPr algn="ctr"/>
            <a:r>
              <a:rPr lang="ru-RU" b="1" dirty="0" smtClean="0"/>
              <a:t>Трапеция</a:t>
            </a:r>
            <a:r>
              <a:rPr lang="ru-RU" dirty="0" smtClean="0"/>
              <a:t> – четырехугольник, в котором две противоположные стороны параллельны (основание)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1645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348880"/>
            <a:ext cx="4195118" cy="2614563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017" y="2091991"/>
            <a:ext cx="3600400" cy="2883188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047016"/>
          </a:xfrm>
        </p:spPr>
        <p:txBody>
          <a:bodyPr/>
          <a:lstStyle/>
          <a:p>
            <a:pPr algn="ctr"/>
            <a:r>
              <a:rPr lang="ru-RU" b="1" dirty="0" smtClean="0"/>
              <a:t>Параллелограмм</a:t>
            </a:r>
            <a:r>
              <a:rPr lang="ru-RU" dirty="0" smtClean="0"/>
              <a:t> – четырехугольник, у которого противоположные стороны попарно параллельны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1862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55725" y="2485231"/>
            <a:ext cx="2959993" cy="2959993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48064" y="1988840"/>
            <a:ext cx="2092301" cy="3531514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191032"/>
          </a:xfrm>
        </p:spPr>
        <p:txBody>
          <a:bodyPr/>
          <a:lstStyle/>
          <a:p>
            <a:pPr algn="ctr"/>
            <a:r>
              <a:rPr lang="ru-RU" b="1" dirty="0" smtClean="0"/>
              <a:t>Ромб</a:t>
            </a:r>
            <a:r>
              <a:rPr lang="ru-RU" dirty="0" smtClean="0"/>
              <a:t> – параллелограмм у которого все стороны равны, а углы не прямые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2477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2564904"/>
            <a:ext cx="2820958" cy="2500933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407056"/>
          </a:xfrm>
        </p:spPr>
        <p:txBody>
          <a:bodyPr/>
          <a:lstStyle/>
          <a:p>
            <a:pPr algn="ctr"/>
            <a:r>
              <a:rPr lang="ru-RU" b="1" dirty="0" smtClean="0"/>
              <a:t>Треугольник</a:t>
            </a:r>
            <a:r>
              <a:rPr lang="ru-RU" dirty="0" smtClean="0"/>
              <a:t> – это геометрическая фигура, образованная тремя отрезками, которые соединяют три точки не лежащие на одной прямой</a:t>
            </a:r>
            <a:endParaRPr lang="ru-RU" dirty="0"/>
          </a:p>
        </p:txBody>
      </p:sp>
      <p:pic>
        <p:nvPicPr>
          <p:cNvPr id="6146" name="Picture 2" descr="C:\Users\~\AppData\Local\Microsoft\Windows\INetCache\IE\URQ0ZHKF\Triangle_1.svg[1]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088" y="2458292"/>
            <a:ext cx="3024832" cy="2621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4673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60032" y="2556680"/>
            <a:ext cx="3183414" cy="2384488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188640"/>
            <a:ext cx="7520940" cy="1728192"/>
          </a:xfrm>
        </p:spPr>
        <p:txBody>
          <a:bodyPr/>
          <a:lstStyle/>
          <a:p>
            <a:pPr algn="ctr"/>
            <a:r>
              <a:rPr lang="ru-RU" b="1" dirty="0" smtClean="0"/>
              <a:t>Шар</a:t>
            </a:r>
            <a:r>
              <a:rPr lang="ru-RU" dirty="0" smtClean="0"/>
              <a:t> – объемная фигура, геометрическое тело, образованное вращением круга вокруг своего диаметра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6" y="2426948"/>
            <a:ext cx="2592288" cy="2579518"/>
          </a:xfrm>
        </p:spPr>
      </p:pic>
    </p:spTree>
    <p:extLst>
      <p:ext uri="{BB962C8B-B14F-4D97-AF65-F5344CB8AC3E}">
        <p14:creationId xmlns:p14="http://schemas.microsoft.com/office/powerpoint/2010/main" xmlns="" val="116589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3608" y="2060848"/>
            <a:ext cx="3058642" cy="2748906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040" y="2132856"/>
            <a:ext cx="2697088" cy="2697088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Куб</a:t>
            </a:r>
            <a:r>
              <a:rPr lang="ru-RU" dirty="0" smtClean="0"/>
              <a:t> – правильный шестигранник, все грани которого квадраты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927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116632"/>
            <a:ext cx="7520940" cy="1656184"/>
          </a:xfrm>
        </p:spPr>
        <p:txBody>
          <a:bodyPr/>
          <a:lstStyle/>
          <a:p>
            <a:pPr algn="ctr"/>
            <a:r>
              <a:rPr lang="ru-RU" b="1" dirty="0" smtClean="0"/>
              <a:t>Цилиндр</a:t>
            </a:r>
            <a:r>
              <a:rPr lang="ru-RU" dirty="0" smtClean="0"/>
              <a:t> – это геометрическое тело, ограниченное цилиндрической поверхностью и двумя параллельными плоскостями</a:t>
            </a:r>
            <a:endParaRPr lang="ru-RU" dirty="0"/>
          </a:p>
        </p:txBody>
      </p:sp>
      <p:pic>
        <p:nvPicPr>
          <p:cNvPr id="8194" name="Picture 2" descr="C:\Users\~\AppData\Local\Microsoft\Windows\INetCache\IE\BF3WEAVA\hat_PNG5700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456916"/>
            <a:ext cx="3200400" cy="248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~\AppData\Local\Microsoft\Windows\INetCache\IE\PRVR8BTD\162px-Cylinder_geometry.svg[1]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5763" y="2177256"/>
            <a:ext cx="154305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9570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Математика царица наук!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1124744"/>
            <a:ext cx="7272808" cy="5426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604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191032"/>
          </a:xfrm>
        </p:spPr>
        <p:txBody>
          <a:bodyPr/>
          <a:lstStyle/>
          <a:p>
            <a:pPr algn="ctr"/>
            <a:r>
              <a:rPr lang="ru-RU" b="1" dirty="0" smtClean="0"/>
              <a:t>Конус</a:t>
            </a:r>
            <a:r>
              <a:rPr lang="ru-RU" dirty="0" smtClean="0"/>
              <a:t> – тело, состоящие из круга (основания)  и точки (вершина) которая не лежит в плоскости этого круга</a:t>
            </a:r>
            <a:endParaRPr lang="ru-RU" dirty="0"/>
          </a:p>
        </p:txBody>
      </p:sp>
      <p:pic>
        <p:nvPicPr>
          <p:cNvPr id="9218" name="Picture 2" descr="C:\Users\~\AppData\Local\Microsoft\Windows\INetCache\IE\PRVR8BTD\Konus_(geometry)[1]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7124" y="2886869"/>
            <a:ext cx="3228851" cy="232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~\AppData\Local\Microsoft\Windows\INetCache\IE\GMG1290X\cones_PNG13331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97462" y="2625724"/>
            <a:ext cx="2603476" cy="260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5603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27984" y="2996952"/>
            <a:ext cx="4096513" cy="2937123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767096"/>
          </a:xfrm>
        </p:spPr>
        <p:txBody>
          <a:bodyPr/>
          <a:lstStyle/>
          <a:p>
            <a:pPr algn="ctr"/>
            <a:r>
              <a:rPr lang="ru-RU" b="1" dirty="0" smtClean="0"/>
              <a:t>Пирамида</a:t>
            </a:r>
            <a:r>
              <a:rPr lang="ru-RU" dirty="0" smtClean="0"/>
              <a:t> – многогранник, одна из граней которого многоугольник, а остальные грани  треугольники, имеющие общую вершину</a:t>
            </a:r>
            <a:endParaRPr lang="ru-RU" dirty="0"/>
          </a:p>
        </p:txBody>
      </p:sp>
      <p:pic>
        <p:nvPicPr>
          <p:cNvPr id="10242" name="Picture 2" descr="C:\Users\~\AppData\Local\Microsoft\Windows\INetCache\IE\GMG1290X\300px-Hexagonal_pyramid[1]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716" y="2390199"/>
            <a:ext cx="2857143" cy="34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6787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8412" y="2901156"/>
            <a:ext cx="3498427" cy="2328044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116632"/>
            <a:ext cx="7520940" cy="1512168"/>
          </a:xfrm>
        </p:spPr>
        <p:txBody>
          <a:bodyPr/>
          <a:lstStyle/>
          <a:p>
            <a:pPr algn="ctr"/>
            <a:r>
              <a:rPr lang="ru-RU" b="1" dirty="0" smtClean="0"/>
              <a:t>Параллелепипед </a:t>
            </a:r>
            <a:r>
              <a:rPr lang="ru-RU" dirty="0" smtClean="0"/>
              <a:t>– шестигранник, с параллельными и равными противоположными гранями</a:t>
            </a:r>
            <a:endParaRPr lang="ru-RU" dirty="0"/>
          </a:p>
        </p:txBody>
      </p:sp>
      <p:pic>
        <p:nvPicPr>
          <p:cNvPr id="11266" name="Picture 2" descr="C:\Users\~\AppData\Local\Microsoft\Windows\INetCache\IE\URQ0ZHKF\220px-Cuboid_01[1]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3068960"/>
            <a:ext cx="3735796" cy="2224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7097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2060848"/>
            <a:ext cx="4536504" cy="3024335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Геометрия вокруг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016" y="2132856"/>
            <a:ext cx="3966330" cy="2969723"/>
          </a:xfrm>
        </p:spPr>
      </p:pic>
    </p:spTree>
    <p:extLst>
      <p:ext uri="{BB962C8B-B14F-4D97-AF65-F5344CB8AC3E}">
        <p14:creationId xmlns:p14="http://schemas.microsoft.com/office/powerpoint/2010/main" xmlns="" val="273593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828" y="2332198"/>
            <a:ext cx="3373835" cy="3329049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9992" y="2492896"/>
            <a:ext cx="4128458" cy="3096344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91111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Разнообразие формы и цвета нам подарила родная планета!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 А геометрия это наука о форме предмета!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779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564904"/>
            <a:ext cx="7520940" cy="548640"/>
          </a:xfrm>
        </p:spPr>
        <p:txBody>
          <a:bodyPr/>
          <a:lstStyle/>
          <a:p>
            <a:pPr algn="ctr"/>
            <a:r>
              <a:rPr lang="ru-RU" sz="3600" dirty="0" smtClean="0"/>
              <a:t>Спасибо за внимание!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417685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479064"/>
          </a:xfrm>
        </p:spPr>
        <p:txBody>
          <a:bodyPr/>
          <a:lstStyle/>
          <a:p>
            <a:pPr algn="ctr"/>
            <a:r>
              <a:rPr lang="ru-RU" dirty="0" smtClean="0"/>
              <a:t>Раздел математики изучающий форму, размер предметов и  взаимное расположение фигур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9632" y="1916832"/>
            <a:ext cx="6855038" cy="4702614"/>
          </a:xfrm>
        </p:spPr>
      </p:pic>
    </p:spTree>
    <p:extLst>
      <p:ext uri="{BB962C8B-B14F-4D97-AF65-F5344CB8AC3E}">
        <p14:creationId xmlns:p14="http://schemas.microsoft.com/office/powerpoint/2010/main" xmlns="" val="295833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660332" cy="1008112"/>
          </a:xfrm>
        </p:spPr>
        <p:txBody>
          <a:bodyPr/>
          <a:lstStyle/>
          <a:p>
            <a:pPr algn="ctr"/>
            <a:r>
              <a:rPr lang="ru-RU" dirty="0" smtClean="0"/>
              <a:t>Геометрия присутствует во всех сферах нашей жизн</a:t>
            </a:r>
            <a:r>
              <a:rPr lang="ru-RU" dirty="0"/>
              <a:t>и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1196752"/>
            <a:ext cx="7344816" cy="5400600"/>
          </a:xfrm>
        </p:spPr>
      </p:pic>
    </p:spTree>
    <p:extLst>
      <p:ext uri="{BB962C8B-B14F-4D97-AF65-F5344CB8AC3E}">
        <p14:creationId xmlns:p14="http://schemas.microsoft.com/office/powerpoint/2010/main" xmlns="" val="307456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94" r="6594"/>
          <a:stretch>
            <a:fillRect/>
          </a:stretch>
        </p:blipFill>
        <p:spPr>
          <a:xfrm>
            <a:off x="2028825" y="188640"/>
            <a:ext cx="7115175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rot="20410696">
            <a:off x="-948" y="1005545"/>
            <a:ext cx="6116508" cy="1063107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 smtClean="0"/>
              <a:t>: исследовать фигуры в окружающем мире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 rot="9522008" flipV="1">
            <a:off x="112576" y="1872273"/>
            <a:ext cx="7654467" cy="1951339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 – </a:t>
            </a:r>
            <a:r>
              <a:rPr lang="ru-RU" sz="28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твердые, видимые объекты состоят из геометрических фигур и тел.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исследования</a:t>
            </a:r>
            <a:r>
              <a:rPr lang="ru-RU" sz="28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геометрические фигуры окружающие нас</a:t>
            </a:r>
            <a:endParaRPr lang="ru-RU" sz="28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133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ьная выноска 8"/>
          <p:cNvSpPr/>
          <p:nvPr/>
        </p:nvSpPr>
        <p:spPr>
          <a:xfrm>
            <a:off x="971600" y="548680"/>
            <a:ext cx="7416824" cy="3960440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По-гречески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2" name="Выноска со стрелкой вниз 1"/>
          <p:cNvSpPr/>
          <p:nvPr/>
        </p:nvSpPr>
        <p:spPr>
          <a:xfrm>
            <a:off x="1979712" y="1500518"/>
            <a:ext cx="2448272" cy="1640450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err="1" smtClean="0"/>
              <a:t>гео</a:t>
            </a:r>
            <a:endParaRPr lang="ru-RU" sz="4000" dirty="0"/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4788024" y="1500518"/>
            <a:ext cx="2160240" cy="1640450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метрия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547664" y="2924944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/>
              <a:t>земля</a:t>
            </a:r>
            <a:endParaRPr lang="ru-RU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4556684" y="2924944"/>
            <a:ext cx="2823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/>
              <a:t>измеряю</a:t>
            </a:r>
            <a:endParaRPr lang="ru-RU" sz="4800" dirty="0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1979712" y="5229200"/>
            <a:ext cx="5184576" cy="129614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землемерие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8997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75008"/>
          </a:xfrm>
        </p:spPr>
        <p:txBody>
          <a:bodyPr/>
          <a:lstStyle/>
          <a:p>
            <a:pPr algn="ctr"/>
            <a:r>
              <a:rPr lang="ru-RU" dirty="0" smtClean="0"/>
              <a:t>Храмы древней Греции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1123" y="1844824"/>
            <a:ext cx="7412277" cy="4545508"/>
          </a:xfrm>
        </p:spPr>
      </p:pic>
    </p:spTree>
    <p:extLst>
      <p:ext uri="{BB962C8B-B14F-4D97-AF65-F5344CB8AC3E}">
        <p14:creationId xmlns:p14="http://schemas.microsoft.com/office/powerpoint/2010/main" xmlns="" val="153725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Египетские пирамиды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1640" y="1412776"/>
            <a:ext cx="6552728" cy="5247404"/>
          </a:xfrm>
        </p:spPr>
      </p:pic>
    </p:spTree>
    <p:extLst>
      <p:ext uri="{BB962C8B-B14F-4D97-AF65-F5344CB8AC3E}">
        <p14:creationId xmlns:p14="http://schemas.microsoft.com/office/powerpoint/2010/main" xmlns="" val="226722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75008"/>
          </a:xfrm>
        </p:spPr>
        <p:txBody>
          <a:bodyPr/>
          <a:lstStyle/>
          <a:p>
            <a:pPr algn="ctr"/>
            <a:r>
              <a:rPr lang="ru-RU" dirty="0" smtClean="0"/>
              <a:t>Каждая фигура состоит из точек и линий</a:t>
            </a:r>
            <a:endParaRPr lang="ru-RU" dirty="0"/>
          </a:p>
        </p:txBody>
      </p:sp>
      <p:pic>
        <p:nvPicPr>
          <p:cNvPr id="1026" name="Picture 2" descr="C:\Users\~\AppData\Local\Microsoft\Windows\INetCache\IE\GMG1290X\mono-point[1]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648743"/>
            <a:ext cx="1566341" cy="157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~\AppData\Local\Microsoft\Windows\INetCache\IE\BF3WEAVA\TrueType_1_Line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628800"/>
            <a:ext cx="4348956" cy="3963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7801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312</TotalTime>
  <Words>287</Words>
  <Application>Microsoft Office PowerPoint</Application>
  <PresentationFormat>Экран (4:3)</PresentationFormat>
  <Paragraphs>43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Углы</vt:lpstr>
      <vt:lpstr>ГЕОМЕТРИЧЕСКИЕ ФИГУРЫ ВОКРУГ НАС</vt:lpstr>
      <vt:lpstr>Математика царица наук!</vt:lpstr>
      <vt:lpstr>Раздел математики изучающий форму, размер предметов и  взаимное расположение фигур</vt:lpstr>
      <vt:lpstr>Геометрия присутствует во всех сферах нашей жизни</vt:lpstr>
      <vt:lpstr>Цель: исследовать фигуры в окружающем мире</vt:lpstr>
      <vt:lpstr>Слайд 6</vt:lpstr>
      <vt:lpstr>Храмы древней Греции </vt:lpstr>
      <vt:lpstr>Египетские пирамиды</vt:lpstr>
      <vt:lpstr>Каждая фигура состоит из точек и линий</vt:lpstr>
      <vt:lpstr>Прямоугольник – четырехугольник, внутренние углы которого прямые, противоположные стороны  параллельны и равны</vt:lpstr>
      <vt:lpstr>Квадрат – четырехугольник у которого все углы и стороны равны</vt:lpstr>
      <vt:lpstr>Круг – плоская геометрическая фигура, все точки которой находятся на одинаковом расстоянии от некоторой точки, которая называется центром круга</vt:lpstr>
      <vt:lpstr>Трапеция – четырехугольник, в котором две противоположные стороны параллельны (основание)</vt:lpstr>
      <vt:lpstr>Параллелограмм – четырехугольник, у которого противоположные стороны попарно параллельны </vt:lpstr>
      <vt:lpstr>Ромб – параллелограмм у которого все стороны равны, а углы не прямые</vt:lpstr>
      <vt:lpstr>Треугольник – это геометрическая фигура, образованная тремя отрезками, которые соединяют три точки не лежащие на одной прямой</vt:lpstr>
      <vt:lpstr>Шар – объемная фигура, геометрическое тело, образованное вращением круга вокруг своего диаметра</vt:lpstr>
      <vt:lpstr>Куб – правильный шестигранник, все грани которого квадраты</vt:lpstr>
      <vt:lpstr>Цилиндр – это геометрическое тело, ограниченное цилиндрической поверхностью и двумя параллельными плоскостями</vt:lpstr>
      <vt:lpstr>Конус – тело, состоящие из круга (основания)  и точки (вершина) которая не лежит в плоскости этого круга</vt:lpstr>
      <vt:lpstr>Пирамида – многогранник, одна из граней которого многоугольник, а остальные грани  треугольники, имеющие общую вершину</vt:lpstr>
      <vt:lpstr>Параллелепипед – шестигранник, с параллельными и равными противоположными гранями</vt:lpstr>
      <vt:lpstr>Геометрия вокруг</vt:lpstr>
      <vt:lpstr>Разнообразие формы и цвета нам подарила родная планета!  А геометрия это наука о форме предмета!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ГЕОМЕТРИЧЕСКИЕ ФИГУРЫ ВОКРУГ НАС</dc:title>
  <dc:creator>Acer</dc:creator>
  <cp:lastModifiedBy>Пользователь Windows</cp:lastModifiedBy>
  <cp:revision>28</cp:revision>
  <dcterms:created xsi:type="dcterms:W3CDTF">2019-01-26T11:26:21Z</dcterms:created>
  <dcterms:modified xsi:type="dcterms:W3CDTF">2019-04-19T06:47:31Z</dcterms:modified>
</cp:coreProperties>
</file>