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77" r:id="rId4"/>
    <p:sldId id="276" r:id="rId5"/>
    <p:sldId id="257" r:id="rId6"/>
    <p:sldId id="278" r:id="rId7"/>
    <p:sldId id="284" r:id="rId8"/>
    <p:sldId id="285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B827-BA3C-426B-8FCC-557260CAA7D3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EDF0-33A9-4F2F-9DE7-9ABBD18A9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B827-BA3C-426B-8FCC-557260CAA7D3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EDF0-33A9-4F2F-9DE7-9ABBD18A9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B827-BA3C-426B-8FCC-557260CAA7D3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EDF0-33A9-4F2F-9DE7-9ABBD18A9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B827-BA3C-426B-8FCC-557260CAA7D3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EDF0-33A9-4F2F-9DE7-9ABBD18A9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B827-BA3C-426B-8FCC-557260CAA7D3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EDF0-33A9-4F2F-9DE7-9ABBD18A9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B827-BA3C-426B-8FCC-557260CAA7D3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EDF0-33A9-4F2F-9DE7-9ABBD18A9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B827-BA3C-426B-8FCC-557260CAA7D3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EDF0-33A9-4F2F-9DE7-9ABBD18A9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B827-BA3C-426B-8FCC-557260CAA7D3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EDF0-33A9-4F2F-9DE7-9ABBD18A9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B827-BA3C-426B-8FCC-557260CAA7D3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EDF0-33A9-4F2F-9DE7-9ABBD18A9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B827-BA3C-426B-8FCC-557260CAA7D3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EDF0-33A9-4F2F-9DE7-9ABBD18A9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B827-BA3C-426B-8FCC-557260CAA7D3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EDF0-33A9-4F2F-9DE7-9ABBD18A9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6B827-BA3C-426B-8FCC-557260CAA7D3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EDF0-33A9-4F2F-9DE7-9ABBD18A9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412776"/>
            <a:ext cx="60279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Устный счёт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3100993-12b25974caf4ac9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501008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863" y="332656"/>
            <a:ext cx="864096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650" y="620688"/>
            <a:ext cx="77771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Сфера и шар.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r.photos2.fotosearch.com/bthumb/CSP/CSP337/k3376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3051"/>
            <a:ext cx="1800200" cy="22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r.photos3.fotosearch.com/bthumb/CSP/CSP990/k10453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422" y="903707"/>
            <a:ext cx="1928391" cy="230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2484438" y="2421731"/>
            <a:ext cx="3311525" cy="3311525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2484438" y="3714103"/>
            <a:ext cx="3311525" cy="719138"/>
            <a:chOff x="1565" y="1752"/>
            <a:chExt cx="2086" cy="453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565" y="1752"/>
              <a:ext cx="2082" cy="4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8"/>
            <p:cNvSpPr>
              <a:spLocks/>
            </p:cNvSpPr>
            <p:nvPr/>
          </p:nvSpPr>
          <p:spPr bwMode="auto">
            <a:xfrm rot="-5400000">
              <a:off x="2495" y="1049"/>
              <a:ext cx="226" cy="2086"/>
            </a:xfrm>
            <a:prstGeom prst="leftBracket">
              <a:avLst>
                <a:gd name="adj" fmla="val 46150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484438" y="4074466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4140200" y="2766366"/>
            <a:ext cx="998538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>
            <a:off x="6372225" y="4968228"/>
            <a:ext cx="1220787" cy="401638"/>
          </a:xfrm>
          <a:prstGeom prst="borderCallout1">
            <a:avLst>
              <a:gd name="adj1" fmla="val 28458"/>
              <a:gd name="adj2" fmla="val -6241"/>
              <a:gd name="adj3" fmla="val -222528"/>
              <a:gd name="adj4" fmla="val -118333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диаметр</a:t>
            </a: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>
            <a:off x="6383770" y="3425178"/>
            <a:ext cx="1290638" cy="401638"/>
          </a:xfrm>
          <a:prstGeom prst="borderCallout1">
            <a:avLst>
              <a:gd name="adj1" fmla="val 28458"/>
              <a:gd name="adj2" fmla="val -5903"/>
              <a:gd name="adj3" fmla="val -79051"/>
              <a:gd name="adj4" fmla="val -117588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радиус</a:t>
            </a: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>
            <a:off x="323850" y="4797152"/>
            <a:ext cx="1651000" cy="609600"/>
          </a:xfrm>
          <a:prstGeom prst="borderCallout1">
            <a:avLst>
              <a:gd name="adj1" fmla="val 18750"/>
              <a:gd name="adj2" fmla="val 104616"/>
              <a:gd name="adj3" fmla="val -122917"/>
              <a:gd name="adj4" fmla="val 231153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 шара (сферы)</a:t>
            </a:r>
          </a:p>
        </p:txBody>
      </p:sp>
    </p:spTree>
    <p:extLst>
      <p:ext uri="{BB962C8B-B14F-4D97-AF65-F5344CB8AC3E}">
        <p14:creationId xmlns:p14="http://schemas.microsoft.com/office/powerpoint/2010/main" xmlns="" val="39729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100993-12b25974caf4ac9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581128"/>
            <a:ext cx="1777380" cy="1777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650" y="620688"/>
            <a:ext cx="77771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тетрадь </a:t>
            </a:r>
          </a:p>
          <a:p>
            <a:pPr algn="r" eaLnBrk="1" hangingPunct="1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(стр. 12-13 №181-183)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55698"/>
            <a:ext cx="6690443" cy="449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29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100993-12b25974caf4ac9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581128"/>
            <a:ext cx="1777380" cy="1777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650" y="620688"/>
            <a:ext cx="77771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тетрадь </a:t>
            </a:r>
          </a:p>
          <a:p>
            <a:pPr algn="r" eaLnBrk="1" hangingPunct="1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(стр. 12-13 №181-183)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51685"/>
            <a:ext cx="6508073" cy="392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944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3100993-12b25974caf4ac9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789040"/>
            <a:ext cx="2569468" cy="2569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916832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Дома:</a:t>
            </a:r>
          </a:p>
          <a:p>
            <a:pPr algn="ctr"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 2.1-2.5 (учить правила)</a:t>
            </a:r>
          </a:p>
          <a:p>
            <a:pPr algn="ctr">
              <a:defRPr/>
            </a:pPr>
            <a:r>
              <a:rPr lang="ru-RU" sz="3200" b="1" i="1" u="sng" dirty="0" smtClean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Творческая работа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4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6866" y="350043"/>
            <a:ext cx="8233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число надо вписать в последнюю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клетку цепочки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8152" y="1561235"/>
            <a:ext cx="914400" cy="914400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6" name="Овал 5"/>
          <p:cNvSpPr/>
          <p:nvPr/>
        </p:nvSpPr>
        <p:spPr>
          <a:xfrm>
            <a:off x="2343200" y="1561235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" name="Овал 6"/>
          <p:cNvSpPr/>
          <p:nvPr/>
        </p:nvSpPr>
        <p:spPr>
          <a:xfrm>
            <a:off x="4118248" y="1566965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24</a:t>
            </a:r>
          </a:p>
        </p:txBody>
      </p:sp>
      <p:sp>
        <p:nvSpPr>
          <p:cNvPr id="8" name="Овал 7"/>
          <p:cNvSpPr/>
          <p:nvPr/>
        </p:nvSpPr>
        <p:spPr>
          <a:xfrm>
            <a:off x="5893296" y="1561235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1506488"/>
            <a:ext cx="914400" cy="914400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50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547813" y="2018631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48038" y="1994818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48263" y="1991643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75463" y="1991643"/>
            <a:ext cx="6492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27188" y="1345531"/>
            <a:ext cx="5651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8200" y="1345531"/>
            <a:ext cx="5651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·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29213" y="1340768"/>
            <a:ext cx="5667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8300" y="1353468"/>
            <a:ext cx="8778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+ 46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8152" y="2707730"/>
            <a:ext cx="914400" cy="914400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72</a:t>
            </a:r>
          </a:p>
        </p:txBody>
      </p:sp>
      <p:sp>
        <p:nvSpPr>
          <p:cNvPr id="21" name="Овал 20"/>
          <p:cNvSpPr/>
          <p:nvPr/>
        </p:nvSpPr>
        <p:spPr>
          <a:xfrm>
            <a:off x="2343200" y="2707730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22" name="Овал 21"/>
          <p:cNvSpPr/>
          <p:nvPr/>
        </p:nvSpPr>
        <p:spPr>
          <a:xfrm>
            <a:off x="4118248" y="2713460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23" name="Овал 22"/>
          <p:cNvSpPr/>
          <p:nvPr/>
        </p:nvSpPr>
        <p:spPr>
          <a:xfrm>
            <a:off x="5893296" y="2707730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2708920"/>
            <a:ext cx="914400" cy="914400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36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547813" y="3164806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348038" y="3142581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148263" y="3137818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875463" y="3137818"/>
            <a:ext cx="6492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27188" y="2491706"/>
            <a:ext cx="565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75013" y="2488531"/>
            <a:ext cx="8778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+ 11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9213" y="2488531"/>
            <a:ext cx="5667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64350" y="2480593"/>
            <a:ext cx="5635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· 9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68152" y="3847679"/>
            <a:ext cx="914400" cy="914400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28</a:t>
            </a:r>
          </a:p>
        </p:txBody>
      </p:sp>
      <p:sp>
        <p:nvSpPr>
          <p:cNvPr id="34" name="Овал 33"/>
          <p:cNvSpPr/>
          <p:nvPr/>
        </p:nvSpPr>
        <p:spPr>
          <a:xfrm>
            <a:off x="2343200" y="3847679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5" name="Овал 34"/>
          <p:cNvSpPr/>
          <p:nvPr/>
        </p:nvSpPr>
        <p:spPr>
          <a:xfrm>
            <a:off x="4118248" y="3853409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32</a:t>
            </a:r>
          </a:p>
        </p:txBody>
      </p:sp>
      <p:sp>
        <p:nvSpPr>
          <p:cNvPr id="36" name="Овал 35"/>
          <p:cNvSpPr/>
          <p:nvPr/>
        </p:nvSpPr>
        <p:spPr>
          <a:xfrm>
            <a:off x="5893296" y="3847679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668344" y="3810744"/>
            <a:ext cx="914400" cy="914400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547813" y="4304631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348038" y="4282406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148263" y="4277643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875463" y="4277643"/>
            <a:ext cx="6492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27188" y="3631531"/>
            <a:ext cx="565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78200" y="3631531"/>
            <a:ext cx="565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· 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29213" y="3628356"/>
            <a:ext cx="6731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+ 8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18300" y="3639468"/>
            <a:ext cx="7699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10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68152" y="5015584"/>
            <a:ext cx="914400" cy="914400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56</a:t>
            </a:r>
          </a:p>
        </p:txBody>
      </p:sp>
      <p:sp>
        <p:nvSpPr>
          <p:cNvPr id="47" name="Овал 46"/>
          <p:cNvSpPr/>
          <p:nvPr/>
        </p:nvSpPr>
        <p:spPr>
          <a:xfrm>
            <a:off x="2343200" y="5015584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8" name="Овал 47"/>
          <p:cNvSpPr/>
          <p:nvPr/>
        </p:nvSpPr>
        <p:spPr>
          <a:xfrm>
            <a:off x="4118248" y="5021314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49" name="Овал 48"/>
          <p:cNvSpPr/>
          <p:nvPr/>
        </p:nvSpPr>
        <p:spPr>
          <a:xfrm>
            <a:off x="5893296" y="5015584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668344" y="4962872"/>
            <a:ext cx="914400" cy="914400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40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1547813" y="5473031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348038" y="5449218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148263" y="5446043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875463" y="5446043"/>
            <a:ext cx="6492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27188" y="4799931"/>
            <a:ext cx="5651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14688" y="4799931"/>
            <a:ext cx="8778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+ 13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29213" y="4795168"/>
            <a:ext cx="5667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18300" y="4807868"/>
            <a:ext cx="5635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· 8</a:t>
            </a:r>
          </a:p>
        </p:txBody>
      </p:sp>
    </p:spTree>
    <p:extLst>
      <p:ext uri="{BB962C8B-B14F-4D97-AF65-F5344CB8AC3E}">
        <p14:creationId xmlns:p14="http://schemas.microsoft.com/office/powerpoint/2010/main" xmlns="" val="12861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575" y="291658"/>
            <a:ext cx="8640960" cy="62646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www.100book.ru/b4181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34" t="56674" r="56479" b="25071"/>
          <a:stretch/>
        </p:blipFill>
        <p:spPr bwMode="auto">
          <a:xfrm rot="5400000">
            <a:off x="1402357" y="1018763"/>
            <a:ext cx="1407478" cy="1763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650" y="620688"/>
            <a:ext cx="77771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Какие геометрические фигуры изображены?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009" y="2419564"/>
            <a:ext cx="223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Прямые линии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3252" y="1715825"/>
            <a:ext cx="179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Кривые линии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8144" y="4535256"/>
            <a:ext cx="190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Ломаные линии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www.100book.ru/b4181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34" t="5985" r="56479" b="75072"/>
          <a:stretch/>
        </p:blipFill>
        <p:spPr bwMode="auto">
          <a:xfrm rot="5400000">
            <a:off x="1558435" y="3804956"/>
            <a:ext cx="1407478" cy="1829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2" descr="http://www.100book.ru/b4181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34" t="40179" r="56479" b="43471"/>
          <a:stretch/>
        </p:blipFill>
        <p:spPr bwMode="auto">
          <a:xfrm rot="5400000">
            <a:off x="6171356" y="1295448"/>
            <a:ext cx="1407478" cy="1579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96010" y="3203684"/>
            <a:ext cx="223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Незамкнутые линии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987824" y="2085157"/>
            <a:ext cx="1225428" cy="11998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2"/>
          </p:cNvCxnSpPr>
          <p:nvPr/>
        </p:nvCxnSpPr>
        <p:spPr>
          <a:xfrm flipH="1">
            <a:off x="4788024" y="2085157"/>
            <a:ext cx="1297362" cy="111852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1"/>
          </p:cNvCxnSpPr>
          <p:nvPr/>
        </p:nvCxnSpPr>
        <p:spPr>
          <a:xfrm flipV="1">
            <a:off x="2262174" y="3645024"/>
            <a:ext cx="2093802" cy="371159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85386" y="5100495"/>
            <a:ext cx="223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Замкнутые линии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875095" y="2788896"/>
            <a:ext cx="326378" cy="231159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0" idx="1"/>
          </p:cNvCxnSpPr>
          <p:nvPr/>
        </p:nvCxnSpPr>
        <p:spPr>
          <a:xfrm>
            <a:off x="2627784" y="5285161"/>
            <a:ext cx="345760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14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  <p:bldP spid="10" grpId="0"/>
      <p:bldP spid="13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717" y="180314"/>
            <a:ext cx="864096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64483" y="287076"/>
            <a:ext cx="60279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faturflot.ru/images/prezentaciyu_po_matematike_11_klass_9741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56736"/>
            <a:ext cx="11049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bizorg.su/goods/220/345/s_220345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9385" y="3066412"/>
            <a:ext cx="1570484" cy="15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ostoncatholic.org/uploadedImages/BostonCatholicorg/Faces_of_Faith/Feature_Stories/Synod-Family-rings150x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1367"/>
            <a:ext cx="1428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nfinity-style.com.ua/image/cache/data/demo1/3/-image-9311113-190x1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1809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ogsmit.at.ua/Patronus2/ZELYA/mebel/stol2/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238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sk159.ru/static/img/0000/0004/2269/42269569.dt3ujl2kvy.156x1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548" y="2246811"/>
            <a:ext cx="1655205" cy="12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vectorsland.com/imgd/s93596-vintage-old-fashioned-bicycle-free-clip-art-917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619" y="4632088"/>
            <a:ext cx="2670624" cy="178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abload.de/img/png_saat_resimleri-tuiaq0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793" y="4371974"/>
            <a:ext cx="1443414" cy="19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duden.de/_media_/small/S/Saft-20110028107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753" y="3216755"/>
            <a:ext cx="1360609" cy="18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gpht.com/OMtY6vCYJU1HPWdFZHnhcZKPYPfmhXx9hv7SMhx7gVRYmFrzVes-kzvEOH0a0g4uq80=w17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753" y="1047110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cdn.xl.thumbs.canstockphoto.com/canstock13778033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7" t="-2444" r="9129" b="2444"/>
          <a:stretch/>
        </p:blipFill>
        <p:spPr bwMode="auto">
          <a:xfrm>
            <a:off x="7435628" y="2685971"/>
            <a:ext cx="1368624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ore.peltic.ru/media/catalog/product/cache/1/small_image/161x123/9df78eab33525d08d6e5fb8d27136e95/_/6/_6____476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375" y="3520047"/>
            <a:ext cx="1607538" cy="122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55650" y="620688"/>
            <a:ext cx="77771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Какие геометрические фигуры изображены?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3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416" y="1643316"/>
            <a:ext cx="54649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Окружность и круг. 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Сфера и шар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662721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07.1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.2017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100993-12b25974caf4ac9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581128"/>
            <a:ext cx="1777380" cy="17773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313138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Окружность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650" y="620688"/>
            <a:ext cx="77771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Найдите отличия.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67744" y="1268760"/>
            <a:ext cx="1296144" cy="1296144"/>
          </a:xfrm>
          <a:prstGeom prst="ellipse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364088" y="1448780"/>
            <a:ext cx="1944216" cy="936104"/>
          </a:xfrm>
          <a:prstGeom prst="ellipse">
            <a:avLst/>
          </a:prstGeom>
          <a:solidFill>
            <a:schemeClr val="accent2">
              <a:lumMod val="60000"/>
              <a:lumOff val="40000"/>
              <a:alpha val="1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87623" y="3112512"/>
            <a:ext cx="7345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Окружность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замкнутая линия, каждая точка которой равноудалена от данной точки.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50038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31840" y="4509120"/>
            <a:ext cx="1296144" cy="1296144"/>
          </a:xfrm>
          <a:prstGeom prst="ellipse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66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 animBg="1"/>
      <p:bldP spid="9" grpId="0" animBg="1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751" y="332656"/>
            <a:ext cx="864096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листе в клеточку помечаем контур нашего будущего круга. Делаем это по очень простой схеме: </a:t>
            </a:r>
            <a:br>
              <a:rPr lang="ru-RU" dirty="0"/>
            </a:br>
            <a:r>
              <a:rPr lang="ru-RU" dirty="0"/>
              <a:t>- наметим верхнюю точку,</a:t>
            </a:r>
            <a:br>
              <a:rPr lang="ru-RU" dirty="0"/>
            </a:br>
            <a:r>
              <a:rPr lang="ru-RU" dirty="0"/>
              <a:t>- следующая точка 3 клетки вправо и 1 вниз</a:t>
            </a:r>
            <a:br>
              <a:rPr lang="ru-RU" dirty="0"/>
            </a:br>
            <a:r>
              <a:rPr lang="ru-RU" dirty="0"/>
              <a:t>- за ней - 3 вниз 1 вправо</a:t>
            </a:r>
            <a:br>
              <a:rPr lang="ru-RU" dirty="0"/>
            </a:br>
            <a:r>
              <a:rPr lang="ru-RU" dirty="0"/>
              <a:t>- 3 вниз 1 влево</a:t>
            </a:r>
            <a:br>
              <a:rPr lang="ru-RU" dirty="0"/>
            </a:br>
            <a:r>
              <a:rPr lang="ru-RU" dirty="0"/>
              <a:t>- 3 влево 1 вниз</a:t>
            </a:r>
            <a:br>
              <a:rPr lang="ru-RU" dirty="0"/>
            </a:br>
            <a:r>
              <a:rPr lang="ru-RU" dirty="0"/>
              <a:t>- 3 влево 1 вверх</a:t>
            </a:r>
            <a:br>
              <a:rPr lang="ru-RU" dirty="0"/>
            </a:br>
            <a:r>
              <a:rPr lang="ru-RU" dirty="0"/>
              <a:t>- 3 вверх 1 влево</a:t>
            </a:r>
            <a:br>
              <a:rPr lang="ru-RU" dirty="0"/>
            </a:br>
            <a:r>
              <a:rPr lang="ru-RU" dirty="0"/>
              <a:t>- 3 вверх 1 вправо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620688"/>
            <a:ext cx="77771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нарисовать окружность без циркуля.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844824"/>
            <a:ext cx="5040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листе в клеточку помечаем контур нашего будущего круга.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по очень простой схеме: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наметим верхнюю точку,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следующая точка 3 клетки вправо и 1 вниз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за ней - 3 вниз 1 вправо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- 3 вниз 1 влево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- 3 влево 1 вниз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- 3 влево 1 вверх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- 3 вверх 1 влево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- 3 вверх 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вправо</a:t>
            </a:r>
            <a:endParaRPr lang="ru-RU" sz="2400" dirty="0"/>
          </a:p>
        </p:txBody>
      </p:sp>
      <p:pic>
        <p:nvPicPr>
          <p:cNvPr id="10244" name="Picture 4" descr="Прикрепленно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1191"/>
            <a:ext cx="3096344" cy="28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8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751" y="332656"/>
            <a:ext cx="864096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листе в клеточку помечаем контур нашего будущего круга. Делаем это по очень простой схеме: </a:t>
            </a:r>
            <a:br>
              <a:rPr lang="ru-RU" dirty="0"/>
            </a:br>
            <a:r>
              <a:rPr lang="ru-RU" dirty="0"/>
              <a:t>- наметим верхнюю точку,</a:t>
            </a:r>
            <a:br>
              <a:rPr lang="ru-RU" dirty="0"/>
            </a:br>
            <a:r>
              <a:rPr lang="ru-RU" dirty="0"/>
              <a:t>- следующая точка 3 клетки вправо и 1 вниз</a:t>
            </a:r>
            <a:br>
              <a:rPr lang="ru-RU" dirty="0"/>
            </a:br>
            <a:r>
              <a:rPr lang="ru-RU" dirty="0"/>
              <a:t>- за ней - 3 вниз 1 вправо</a:t>
            </a:r>
            <a:br>
              <a:rPr lang="ru-RU" dirty="0"/>
            </a:br>
            <a:r>
              <a:rPr lang="ru-RU" dirty="0"/>
              <a:t>- 3 вниз 1 влево</a:t>
            </a:r>
            <a:br>
              <a:rPr lang="ru-RU" dirty="0"/>
            </a:br>
            <a:r>
              <a:rPr lang="ru-RU" dirty="0"/>
              <a:t>- 3 влево 1 вниз</a:t>
            </a:r>
            <a:br>
              <a:rPr lang="ru-RU" dirty="0"/>
            </a:br>
            <a:r>
              <a:rPr lang="ru-RU" dirty="0"/>
              <a:t>- 3 влево 1 вверх</a:t>
            </a:r>
            <a:br>
              <a:rPr lang="ru-RU" dirty="0"/>
            </a:br>
            <a:r>
              <a:rPr lang="ru-RU" dirty="0"/>
              <a:t>- 3 вверх 1 влево</a:t>
            </a:r>
            <a:br>
              <a:rPr lang="ru-RU" dirty="0"/>
            </a:br>
            <a:r>
              <a:rPr lang="ru-RU" dirty="0"/>
              <a:t>- 3 вверх 1 вправо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620688"/>
            <a:ext cx="77771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нарисовать окружность без циркуля.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womenstalk.ru/wp-content/uploads/2012/07/cyrk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2" t="10453" r="52363" b="18917"/>
          <a:stretch/>
        </p:blipFill>
        <p:spPr bwMode="auto">
          <a:xfrm>
            <a:off x="1115616" y="4077072"/>
            <a:ext cx="2304256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http://womenstalk.ru/wp-content/uploads/2012/07/cyrk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18" t="10453" r="1891" b="18917"/>
          <a:stretch/>
        </p:blipFill>
        <p:spPr bwMode="auto">
          <a:xfrm>
            <a:off x="5267986" y="4077072"/>
            <a:ext cx="2409701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853" y="1105302"/>
            <a:ext cx="79019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Возьмите лист бумаги, карандаш и линейку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Примите решение, каков будет радиус будущего круга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Поставьте на листе бумаги точку и приложите к ней отметку «0» на линейке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Поставьте вторую точку на бумаге аккурат возле цифры, означающей выбранный вами радиус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Продолжайте ставить точки на равном расстоянии от центра будущего круга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Соедините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окружность по пунктиру.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0886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100993-12b25974caf4ac9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581128"/>
            <a:ext cx="1777380" cy="1777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650" y="620688"/>
            <a:ext cx="77771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Чем схожи окружность и круг?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s://ds02.infourok.ru/uploads/ex/0279/00009eb8-1cf046d2/1/img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4" t="23721" r="43488" b="15659"/>
          <a:stretch/>
        </p:blipFill>
        <p:spPr bwMode="auto">
          <a:xfrm>
            <a:off x="568602" y="1201689"/>
            <a:ext cx="3139301" cy="2870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Овал 14"/>
          <p:cNvSpPr/>
          <p:nvPr/>
        </p:nvSpPr>
        <p:spPr>
          <a:xfrm>
            <a:off x="5076056" y="1209329"/>
            <a:ext cx="1296144" cy="1296144"/>
          </a:xfrm>
          <a:prstGeom prst="ellipse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040907" y="1201689"/>
            <a:ext cx="1296144" cy="1296144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55976" y="278092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Окружность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замкнутая кривая линия.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Она имеет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278092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плоская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характеризуется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ПЛОЩАДЬЮ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3728" y="2420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3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304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Класс 329</cp:lastModifiedBy>
  <cp:revision>36</cp:revision>
  <dcterms:created xsi:type="dcterms:W3CDTF">2013-10-13T15:46:01Z</dcterms:created>
  <dcterms:modified xsi:type="dcterms:W3CDTF">2017-12-07T05:31:04Z</dcterms:modified>
</cp:coreProperties>
</file>