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4B01"/>
    <a:srgbClr val="21D30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1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8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7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5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3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2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1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0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C8B8-FC52-4887-B0D7-EED563B2148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02F51-45FF-4097-B58F-B9D48B277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7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00"/>
            <a:ext cx="9144000" cy="685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474638"/>
            <a:ext cx="42771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Comic Sans MS" pitchFamily="66" charset="0"/>
              </a:rPr>
              <a:t>Снеговик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Е. Бром</a:t>
            </a:r>
          </a:p>
        </p:txBody>
      </p:sp>
    </p:spTree>
    <p:extLst>
      <p:ext uri="{BB962C8B-B14F-4D97-AF65-F5344CB8AC3E}">
        <p14:creationId xmlns:p14="http://schemas.microsoft.com/office/powerpoint/2010/main" val="381616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3"/>
    </mc:Choice>
    <mc:Fallback>
      <p:transition spd="slow" advTm="561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2" y="3048000"/>
            <a:ext cx="5449813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11" y="4953000"/>
            <a:ext cx="1709542" cy="1584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38536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Лепит с самого утра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Детвора снеговика.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1303373" cy="13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0"/>
    </mc:Choice>
    <mc:Fallback>
      <p:transition spd="slow" advTm="7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1138E-6 L 0.55712 -0.01041 " pathEditMode="relative" rAng="0" ptsTypes="AA">
                                      <p:cBhvr>
                                        <p:cTn id="6" dur="6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2423424" cy="2423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06317"/>
            <a:ext cx="1186212" cy="1289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286" flipH="1">
            <a:off x="6755876" y="4551494"/>
            <a:ext cx="2154319" cy="19380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198" y="7933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Снежные шары катает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смеясь, соединяет.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Cнизу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самый крупный ком,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Чуть поменьше ком на нём.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76" y="-171400"/>
            <a:ext cx="1228592" cy="12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0"/>
    </mc:Choice>
    <mc:Fallback>
      <p:transition spd="slow" advTm="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-0.13642 L 1.11022E-16 8.67052E-7 " pathEditMode="relative" rAng="0" ptsTypes="AA">
                                      <p:cBhvr>
                                        <p:cTn id="6" dur="6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53544"/>
            <a:ext cx="5017698" cy="4104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389" flipH="1">
            <a:off x="4932040" y="4626310"/>
            <a:ext cx="2035692" cy="17168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4446" y="11934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Ещё меньше – голова,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Дотянулися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едва.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90866"/>
            <a:ext cx="2962062" cy="29620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1264133" cy="12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8"/>
    </mc:Choice>
    <mc:Fallback>
      <p:transition spd="slow" advTm="76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Глазки- шишки, нос морковка.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Шапочку надели ловко.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Яркий шарф, в руках метла.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довольна детвора.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002"/>
            <a:ext cx="2832314" cy="42484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7427" y="3429000"/>
            <a:ext cx="1677310" cy="22028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3709" y="3933056"/>
            <a:ext cx="2264335" cy="23275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910" flipH="1">
            <a:off x="2270833" y="3541326"/>
            <a:ext cx="2353833" cy="22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9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9"/>
    </mc:Choice>
    <mc:Fallback>
      <p:transition spd="slow" advTm="8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036E-7 L 0.46163 0.48358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"/>
            <a:ext cx="9144000" cy="684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9932" y="1844824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Конец</a:t>
            </a:r>
            <a:endParaRPr lang="ru-RU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3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8"/>
    </mc:Choice>
    <mc:Fallback>
      <p:transition spd="slow" advTm="12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2017-12-08T18:49:50Z</dcterms:created>
  <dcterms:modified xsi:type="dcterms:W3CDTF">2017-12-08T20:33:51Z</dcterms:modified>
</cp:coreProperties>
</file>