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1BE85-19AD-4589-B625-6B1B81D94273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D841DE87-2837-4448-B568-5EED7C00CE19}">
      <dgm:prSet/>
      <dgm:spPr/>
      <dgm:t>
        <a:bodyPr/>
        <a:lstStyle/>
        <a:p>
          <a:pPr rtl="0"/>
          <a:r>
            <a:rPr lang="ru-RU" b="1" dirty="0" smtClean="0"/>
            <a:t>Планирование</a:t>
          </a:r>
          <a:endParaRPr lang="ru-RU" dirty="0"/>
        </a:p>
      </dgm:t>
    </dgm:pt>
    <dgm:pt modelId="{D83F2B24-0376-4DB8-A3C7-A8AFD7005D66}" type="parTrans" cxnId="{68B03CE8-51F9-452D-83FB-340EDFC2E943}">
      <dgm:prSet/>
      <dgm:spPr/>
      <dgm:t>
        <a:bodyPr/>
        <a:lstStyle/>
        <a:p>
          <a:endParaRPr lang="ru-RU"/>
        </a:p>
      </dgm:t>
    </dgm:pt>
    <dgm:pt modelId="{546E2866-3B28-4AB5-989F-A3E0B01323C4}" type="sibTrans" cxnId="{68B03CE8-51F9-452D-83FB-340EDFC2E943}">
      <dgm:prSet/>
      <dgm:spPr/>
      <dgm:t>
        <a:bodyPr/>
        <a:lstStyle/>
        <a:p>
          <a:endParaRPr lang="ru-RU"/>
        </a:p>
      </dgm:t>
    </dgm:pt>
    <dgm:pt modelId="{638F8999-4F37-475F-BEE0-F64836941DA5}">
      <dgm:prSet/>
      <dgm:spPr/>
      <dgm:t>
        <a:bodyPr/>
        <a:lstStyle/>
        <a:p>
          <a:pPr rtl="0"/>
          <a:r>
            <a:rPr lang="ru-RU" b="1" dirty="0" smtClean="0"/>
            <a:t>Информирование</a:t>
          </a:r>
          <a:endParaRPr lang="ru-RU" dirty="0"/>
        </a:p>
      </dgm:t>
    </dgm:pt>
    <dgm:pt modelId="{AC88F0AA-3B85-4C98-81AB-B570C259366C}" type="parTrans" cxnId="{EB8CA9C8-01BD-4720-B84F-A460E12B5E2E}">
      <dgm:prSet/>
      <dgm:spPr/>
      <dgm:t>
        <a:bodyPr/>
        <a:lstStyle/>
        <a:p>
          <a:endParaRPr lang="ru-RU"/>
        </a:p>
      </dgm:t>
    </dgm:pt>
    <dgm:pt modelId="{39BAB88A-F370-48EC-BA90-74E7D68AE091}" type="sibTrans" cxnId="{EB8CA9C8-01BD-4720-B84F-A460E12B5E2E}">
      <dgm:prSet/>
      <dgm:spPr/>
      <dgm:t>
        <a:bodyPr/>
        <a:lstStyle/>
        <a:p>
          <a:endParaRPr lang="ru-RU"/>
        </a:p>
      </dgm:t>
    </dgm:pt>
    <dgm:pt modelId="{52AB320E-B571-4703-856C-347DC9DAA51E}">
      <dgm:prSet/>
      <dgm:spPr/>
      <dgm:t>
        <a:bodyPr/>
        <a:lstStyle/>
        <a:p>
          <a:pPr rtl="0"/>
          <a:r>
            <a:rPr lang="ru-RU" b="1" dirty="0" smtClean="0"/>
            <a:t>Развивающий диалог</a:t>
          </a:r>
          <a:r>
            <a:rPr lang="ru-RU" dirty="0" smtClean="0"/>
            <a:t>:</a:t>
          </a:r>
          <a:endParaRPr lang="ru-RU" dirty="0"/>
        </a:p>
      </dgm:t>
    </dgm:pt>
    <dgm:pt modelId="{61406440-E073-4E82-9EDD-DBD7C58BBC54}" type="parTrans" cxnId="{43A2F2DD-6F74-4411-BF76-446027E6C01A}">
      <dgm:prSet/>
      <dgm:spPr/>
      <dgm:t>
        <a:bodyPr/>
        <a:lstStyle/>
        <a:p>
          <a:endParaRPr lang="ru-RU"/>
        </a:p>
      </dgm:t>
    </dgm:pt>
    <dgm:pt modelId="{D8F90A6C-B11C-4EA4-A609-C9A8E4C25CB3}" type="sibTrans" cxnId="{43A2F2DD-6F74-4411-BF76-446027E6C01A}">
      <dgm:prSet/>
      <dgm:spPr/>
      <dgm:t>
        <a:bodyPr/>
        <a:lstStyle/>
        <a:p>
          <a:endParaRPr lang="ru-RU"/>
        </a:p>
      </dgm:t>
    </dgm:pt>
    <dgm:pt modelId="{CC4B465F-94C6-4947-ABC5-FA7B00F71DE1}">
      <dgm:prSet/>
      <dgm:spPr/>
      <dgm:t>
        <a:bodyPr/>
        <a:lstStyle/>
        <a:p>
          <a:pPr rtl="0"/>
          <a:r>
            <a:rPr lang="ru-RU" b="1" dirty="0" smtClean="0"/>
            <a:t>Детское сообщество</a:t>
          </a:r>
          <a:endParaRPr lang="ru-RU" dirty="0"/>
        </a:p>
      </dgm:t>
    </dgm:pt>
    <dgm:pt modelId="{7664A426-95B4-4413-A52C-F87C1FCF7652}" type="parTrans" cxnId="{45939413-5F09-4FAA-8085-B4E627825580}">
      <dgm:prSet/>
      <dgm:spPr/>
      <dgm:t>
        <a:bodyPr/>
        <a:lstStyle/>
        <a:p>
          <a:endParaRPr lang="ru-RU"/>
        </a:p>
      </dgm:t>
    </dgm:pt>
    <dgm:pt modelId="{DE5E5633-AFBF-4F2E-877B-C2DC43496422}" type="sibTrans" cxnId="{45939413-5F09-4FAA-8085-B4E627825580}">
      <dgm:prSet/>
      <dgm:spPr/>
      <dgm:t>
        <a:bodyPr/>
        <a:lstStyle/>
        <a:p>
          <a:endParaRPr lang="ru-RU"/>
        </a:p>
      </dgm:t>
    </dgm:pt>
    <dgm:pt modelId="{7E060D7E-87CC-4100-8D4F-1D4DFDFFB7A4}">
      <dgm:prSet/>
      <dgm:spPr/>
      <dgm:t>
        <a:bodyPr/>
        <a:lstStyle/>
        <a:p>
          <a:pPr rtl="0"/>
          <a:r>
            <a:rPr lang="ru-RU" b="1" dirty="0" smtClean="0"/>
            <a:t>Навыки общения</a:t>
          </a:r>
          <a:endParaRPr lang="ru-RU" dirty="0"/>
        </a:p>
      </dgm:t>
    </dgm:pt>
    <dgm:pt modelId="{FF6B5310-B695-4B71-B597-242BF01D26F9}" type="parTrans" cxnId="{9F0527C1-146D-4DBE-81F3-0C6AF1C643C9}">
      <dgm:prSet/>
      <dgm:spPr/>
      <dgm:t>
        <a:bodyPr/>
        <a:lstStyle/>
        <a:p>
          <a:endParaRPr lang="ru-RU"/>
        </a:p>
      </dgm:t>
    </dgm:pt>
    <dgm:pt modelId="{BFE79101-B989-4AD5-AD8E-B266F3960C5A}" type="sibTrans" cxnId="{9F0527C1-146D-4DBE-81F3-0C6AF1C643C9}">
      <dgm:prSet/>
      <dgm:spPr/>
      <dgm:t>
        <a:bodyPr/>
        <a:lstStyle/>
        <a:p>
          <a:endParaRPr lang="ru-RU"/>
        </a:p>
      </dgm:t>
    </dgm:pt>
    <dgm:pt modelId="{A1CA61BD-D8A8-416C-9403-E190CAEF7812}">
      <dgm:prSet/>
      <dgm:spPr/>
      <dgm:t>
        <a:bodyPr/>
        <a:lstStyle/>
        <a:p>
          <a:pPr rtl="0"/>
          <a:r>
            <a:rPr lang="ru-RU" b="1" dirty="0" smtClean="0"/>
            <a:t>Равноправие и инициатива</a:t>
          </a:r>
          <a:endParaRPr lang="ru-RU" dirty="0"/>
        </a:p>
      </dgm:t>
    </dgm:pt>
    <dgm:pt modelId="{92DD132B-1485-4508-A942-7C2EEB2205CB}" type="parTrans" cxnId="{593686E7-A55E-4FDF-A20E-2E7EF59F385C}">
      <dgm:prSet/>
      <dgm:spPr/>
      <dgm:t>
        <a:bodyPr/>
        <a:lstStyle/>
        <a:p>
          <a:endParaRPr lang="ru-RU"/>
        </a:p>
      </dgm:t>
    </dgm:pt>
    <dgm:pt modelId="{FC5C2AE2-E1FA-4CB5-A6E6-0420363762FD}" type="sibTrans" cxnId="{593686E7-A55E-4FDF-A20E-2E7EF59F385C}">
      <dgm:prSet/>
      <dgm:spPr/>
      <dgm:t>
        <a:bodyPr/>
        <a:lstStyle/>
        <a:p>
          <a:endParaRPr lang="ru-RU"/>
        </a:p>
      </dgm:t>
    </dgm:pt>
    <dgm:pt modelId="{8BED6159-06A1-4EE3-B5CA-E73D59AC7732}" type="pres">
      <dgm:prSet presAssocID="{14F1BE85-19AD-4589-B625-6B1B81D942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FCA12-B3F9-4EC2-B5EB-925DB44A3ED8}" type="pres">
      <dgm:prSet presAssocID="{D841DE87-2837-4448-B568-5EED7C00CE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A2F29-D03B-4BC0-8024-CE0FFA3324DD}" type="pres">
      <dgm:prSet presAssocID="{546E2866-3B28-4AB5-989F-A3E0B01323C4}" presName="sibTrans" presStyleCnt="0"/>
      <dgm:spPr/>
    </dgm:pt>
    <dgm:pt modelId="{04D2CCDC-484C-48BC-85B1-2373E5401379}" type="pres">
      <dgm:prSet presAssocID="{638F8999-4F37-475F-BEE0-F64836941D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11206-137F-4A47-9E20-BEB42495AAD5}" type="pres">
      <dgm:prSet presAssocID="{39BAB88A-F370-48EC-BA90-74E7D68AE091}" presName="sibTrans" presStyleCnt="0"/>
      <dgm:spPr/>
    </dgm:pt>
    <dgm:pt modelId="{8ED2E594-F992-49EC-AB0A-5942CC3623EA}" type="pres">
      <dgm:prSet presAssocID="{52AB320E-B571-4703-856C-347DC9DAA5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C995E-A169-4E35-9BF6-825CB7E99BAA}" type="pres">
      <dgm:prSet presAssocID="{D8F90A6C-B11C-4EA4-A609-C9A8E4C25CB3}" presName="sibTrans" presStyleCnt="0"/>
      <dgm:spPr/>
    </dgm:pt>
    <dgm:pt modelId="{316F7143-3A30-4060-AEA0-F87EECFEFA9B}" type="pres">
      <dgm:prSet presAssocID="{CC4B465F-94C6-4947-ABC5-FA7B00F71D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A15A-EC4A-4AC2-85BC-AB609A24E22D}" type="pres">
      <dgm:prSet presAssocID="{DE5E5633-AFBF-4F2E-877B-C2DC43496422}" presName="sibTrans" presStyleCnt="0"/>
      <dgm:spPr/>
    </dgm:pt>
    <dgm:pt modelId="{106AE940-094D-430E-8CF4-B9065548082D}" type="pres">
      <dgm:prSet presAssocID="{7E060D7E-87CC-4100-8D4F-1D4DFDFFB7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3F1BC-AB08-4B64-8B13-819F57EC749A}" type="pres">
      <dgm:prSet presAssocID="{BFE79101-B989-4AD5-AD8E-B266F3960C5A}" presName="sibTrans" presStyleCnt="0"/>
      <dgm:spPr/>
    </dgm:pt>
    <dgm:pt modelId="{55B2835D-04A7-4A59-94C6-12BDA54D1F21}" type="pres">
      <dgm:prSet presAssocID="{A1CA61BD-D8A8-416C-9403-E190CAEF781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2F2DD-6F74-4411-BF76-446027E6C01A}" srcId="{14F1BE85-19AD-4589-B625-6B1B81D94273}" destId="{52AB320E-B571-4703-856C-347DC9DAA51E}" srcOrd="2" destOrd="0" parTransId="{61406440-E073-4E82-9EDD-DBD7C58BBC54}" sibTransId="{D8F90A6C-B11C-4EA4-A609-C9A8E4C25CB3}"/>
    <dgm:cxn modelId="{2A1BA067-05D8-49B9-9C85-D75333364480}" type="presOf" srcId="{7E060D7E-87CC-4100-8D4F-1D4DFDFFB7A4}" destId="{106AE940-094D-430E-8CF4-B9065548082D}" srcOrd="0" destOrd="0" presId="urn:microsoft.com/office/officeart/2005/8/layout/default#1"/>
    <dgm:cxn modelId="{D404230F-EEBA-4F51-AFED-9EAD60A78405}" type="presOf" srcId="{14F1BE85-19AD-4589-B625-6B1B81D94273}" destId="{8BED6159-06A1-4EE3-B5CA-E73D59AC7732}" srcOrd="0" destOrd="0" presId="urn:microsoft.com/office/officeart/2005/8/layout/default#1"/>
    <dgm:cxn modelId="{0AD4ADB6-FA93-4486-9AC7-C3C0379383C8}" type="presOf" srcId="{638F8999-4F37-475F-BEE0-F64836941DA5}" destId="{04D2CCDC-484C-48BC-85B1-2373E5401379}" srcOrd="0" destOrd="0" presId="urn:microsoft.com/office/officeart/2005/8/layout/default#1"/>
    <dgm:cxn modelId="{080CA154-CE9D-4F3B-B268-A4D5C2718BCB}" type="presOf" srcId="{CC4B465F-94C6-4947-ABC5-FA7B00F71DE1}" destId="{316F7143-3A30-4060-AEA0-F87EECFEFA9B}" srcOrd="0" destOrd="0" presId="urn:microsoft.com/office/officeart/2005/8/layout/default#1"/>
    <dgm:cxn modelId="{FF11F30F-A37C-40C3-BE49-740D5CCEDA8D}" type="presOf" srcId="{52AB320E-B571-4703-856C-347DC9DAA51E}" destId="{8ED2E594-F992-49EC-AB0A-5942CC3623EA}" srcOrd="0" destOrd="0" presId="urn:microsoft.com/office/officeart/2005/8/layout/default#1"/>
    <dgm:cxn modelId="{9F0527C1-146D-4DBE-81F3-0C6AF1C643C9}" srcId="{14F1BE85-19AD-4589-B625-6B1B81D94273}" destId="{7E060D7E-87CC-4100-8D4F-1D4DFDFFB7A4}" srcOrd="4" destOrd="0" parTransId="{FF6B5310-B695-4B71-B597-242BF01D26F9}" sibTransId="{BFE79101-B989-4AD5-AD8E-B266F3960C5A}"/>
    <dgm:cxn modelId="{68B03CE8-51F9-452D-83FB-340EDFC2E943}" srcId="{14F1BE85-19AD-4589-B625-6B1B81D94273}" destId="{D841DE87-2837-4448-B568-5EED7C00CE19}" srcOrd="0" destOrd="0" parTransId="{D83F2B24-0376-4DB8-A3C7-A8AFD7005D66}" sibTransId="{546E2866-3B28-4AB5-989F-A3E0B01323C4}"/>
    <dgm:cxn modelId="{A13E8F90-3701-45F2-853F-626B8D966FBD}" type="presOf" srcId="{A1CA61BD-D8A8-416C-9403-E190CAEF7812}" destId="{55B2835D-04A7-4A59-94C6-12BDA54D1F21}" srcOrd="0" destOrd="0" presId="urn:microsoft.com/office/officeart/2005/8/layout/default#1"/>
    <dgm:cxn modelId="{EB8CA9C8-01BD-4720-B84F-A460E12B5E2E}" srcId="{14F1BE85-19AD-4589-B625-6B1B81D94273}" destId="{638F8999-4F37-475F-BEE0-F64836941DA5}" srcOrd="1" destOrd="0" parTransId="{AC88F0AA-3B85-4C98-81AB-B570C259366C}" sibTransId="{39BAB88A-F370-48EC-BA90-74E7D68AE091}"/>
    <dgm:cxn modelId="{45939413-5F09-4FAA-8085-B4E627825580}" srcId="{14F1BE85-19AD-4589-B625-6B1B81D94273}" destId="{CC4B465F-94C6-4947-ABC5-FA7B00F71DE1}" srcOrd="3" destOrd="0" parTransId="{7664A426-95B4-4413-A52C-F87C1FCF7652}" sibTransId="{DE5E5633-AFBF-4F2E-877B-C2DC43496422}"/>
    <dgm:cxn modelId="{4FEA6DEB-4ACA-411B-82B3-6BA94DC4E34F}" type="presOf" srcId="{D841DE87-2837-4448-B568-5EED7C00CE19}" destId="{6A9FCA12-B3F9-4EC2-B5EB-925DB44A3ED8}" srcOrd="0" destOrd="0" presId="urn:microsoft.com/office/officeart/2005/8/layout/default#1"/>
    <dgm:cxn modelId="{593686E7-A55E-4FDF-A20E-2E7EF59F385C}" srcId="{14F1BE85-19AD-4589-B625-6B1B81D94273}" destId="{A1CA61BD-D8A8-416C-9403-E190CAEF7812}" srcOrd="5" destOrd="0" parTransId="{92DD132B-1485-4508-A942-7C2EEB2205CB}" sibTransId="{FC5C2AE2-E1FA-4CB5-A6E6-0420363762FD}"/>
    <dgm:cxn modelId="{02222A00-36DC-4BF5-9BBC-5895D52ACCF7}" type="presParOf" srcId="{8BED6159-06A1-4EE3-B5CA-E73D59AC7732}" destId="{6A9FCA12-B3F9-4EC2-B5EB-925DB44A3ED8}" srcOrd="0" destOrd="0" presId="urn:microsoft.com/office/officeart/2005/8/layout/default#1"/>
    <dgm:cxn modelId="{EEBDA6BC-7E76-4D96-9D67-5B256AC216A3}" type="presParOf" srcId="{8BED6159-06A1-4EE3-B5CA-E73D59AC7732}" destId="{D9FA2F29-D03B-4BC0-8024-CE0FFA3324DD}" srcOrd="1" destOrd="0" presId="urn:microsoft.com/office/officeart/2005/8/layout/default#1"/>
    <dgm:cxn modelId="{3F7FA1FD-ED03-40AA-9ACE-D4FE554E74B2}" type="presParOf" srcId="{8BED6159-06A1-4EE3-B5CA-E73D59AC7732}" destId="{04D2CCDC-484C-48BC-85B1-2373E5401379}" srcOrd="2" destOrd="0" presId="urn:microsoft.com/office/officeart/2005/8/layout/default#1"/>
    <dgm:cxn modelId="{7233846C-C17F-4903-A8D5-371D60A6AC24}" type="presParOf" srcId="{8BED6159-06A1-4EE3-B5CA-E73D59AC7732}" destId="{6B211206-137F-4A47-9E20-BEB42495AAD5}" srcOrd="3" destOrd="0" presId="urn:microsoft.com/office/officeart/2005/8/layout/default#1"/>
    <dgm:cxn modelId="{744658F7-D9F5-405D-B60D-DE70D8AEEBC1}" type="presParOf" srcId="{8BED6159-06A1-4EE3-B5CA-E73D59AC7732}" destId="{8ED2E594-F992-49EC-AB0A-5942CC3623EA}" srcOrd="4" destOrd="0" presId="urn:microsoft.com/office/officeart/2005/8/layout/default#1"/>
    <dgm:cxn modelId="{014FF20F-8639-4BBF-B55E-64E93057FF94}" type="presParOf" srcId="{8BED6159-06A1-4EE3-B5CA-E73D59AC7732}" destId="{764C995E-A169-4E35-9BF6-825CB7E99BAA}" srcOrd="5" destOrd="0" presId="urn:microsoft.com/office/officeart/2005/8/layout/default#1"/>
    <dgm:cxn modelId="{318ADF4B-9DE1-4457-A9B1-B4DC4A28E4DA}" type="presParOf" srcId="{8BED6159-06A1-4EE3-B5CA-E73D59AC7732}" destId="{316F7143-3A30-4060-AEA0-F87EECFEFA9B}" srcOrd="6" destOrd="0" presId="urn:microsoft.com/office/officeart/2005/8/layout/default#1"/>
    <dgm:cxn modelId="{9487AFDD-00E9-45F9-98FD-142FF26B527D}" type="presParOf" srcId="{8BED6159-06A1-4EE3-B5CA-E73D59AC7732}" destId="{314BA15A-EC4A-4AC2-85BC-AB609A24E22D}" srcOrd="7" destOrd="0" presId="urn:microsoft.com/office/officeart/2005/8/layout/default#1"/>
    <dgm:cxn modelId="{93B55500-D82A-400A-8CB3-723FD2B8C0CB}" type="presParOf" srcId="{8BED6159-06A1-4EE3-B5CA-E73D59AC7732}" destId="{106AE940-094D-430E-8CF4-B9065548082D}" srcOrd="8" destOrd="0" presId="urn:microsoft.com/office/officeart/2005/8/layout/default#1"/>
    <dgm:cxn modelId="{37D2F321-FD6A-4FA2-AFFA-54FE2067C9CB}" type="presParOf" srcId="{8BED6159-06A1-4EE3-B5CA-E73D59AC7732}" destId="{6A93F1BC-AB08-4B64-8B13-819F57EC749A}" srcOrd="9" destOrd="0" presId="urn:microsoft.com/office/officeart/2005/8/layout/default#1"/>
    <dgm:cxn modelId="{5CDF4272-D7AD-4579-8E43-8F59FB256B14}" type="presParOf" srcId="{8BED6159-06A1-4EE3-B5CA-E73D59AC7732}" destId="{55B2835D-04A7-4A59-94C6-12BDA54D1F2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845C3-929D-4C2C-A9CE-F7FA3347F26C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22EF3A-D4EB-4FC6-991C-A1984BF6D8B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Приветствие (1–3 минуты). </a:t>
          </a:r>
          <a:endParaRPr lang="ru-RU" sz="1800" b="1" dirty="0">
            <a:solidFill>
              <a:srgbClr val="002060"/>
            </a:solidFill>
          </a:endParaRPr>
        </a:p>
      </dgm:t>
    </dgm:pt>
    <dgm:pt modelId="{8CEB7C2A-3B39-4FD1-AD8C-C2C43CF99EAC}" type="parTrans" cxnId="{2629DF22-4A50-4885-A2BF-760A4DA74058}">
      <dgm:prSet/>
      <dgm:spPr/>
      <dgm:t>
        <a:bodyPr/>
        <a:lstStyle/>
        <a:p>
          <a:endParaRPr lang="ru-RU"/>
        </a:p>
      </dgm:t>
    </dgm:pt>
    <dgm:pt modelId="{A0B2A022-4FCE-4596-BFC1-26C5842812DA}" type="sibTrans" cxnId="{2629DF22-4A50-4885-A2BF-760A4DA74058}">
      <dgm:prSet/>
      <dgm:spPr/>
      <dgm:t>
        <a:bodyPr/>
        <a:lstStyle/>
        <a:p>
          <a:endParaRPr lang="ru-RU"/>
        </a:p>
      </dgm:t>
    </dgm:pt>
    <dgm:pt modelId="{46455527-503B-4021-89A4-243FA26DA882}">
      <dgm:prSet custT="1"/>
      <dgm:spPr/>
      <dgm:t>
        <a:bodyPr/>
        <a:lstStyle/>
        <a:p>
          <a:pPr rtl="0"/>
          <a:r>
            <a:rPr lang="ru-RU" sz="2000" b="1" dirty="0" smtClean="0"/>
            <a:t>Игра (2–5 минут). </a:t>
          </a:r>
          <a:endParaRPr lang="ru-RU" sz="2000" b="1" dirty="0"/>
        </a:p>
      </dgm:t>
    </dgm:pt>
    <dgm:pt modelId="{CFE2DBCF-5A9B-4199-824B-C8868576C6F3}" type="parTrans" cxnId="{E24AB13F-6B8E-4B19-9E41-73E53C898DDC}">
      <dgm:prSet/>
      <dgm:spPr/>
      <dgm:t>
        <a:bodyPr/>
        <a:lstStyle/>
        <a:p>
          <a:endParaRPr lang="ru-RU"/>
        </a:p>
      </dgm:t>
    </dgm:pt>
    <dgm:pt modelId="{00652AA1-C05D-4C30-9932-1078C1B692F6}" type="sibTrans" cxnId="{E24AB13F-6B8E-4B19-9E41-73E53C898DDC}">
      <dgm:prSet/>
      <dgm:spPr/>
      <dgm:t>
        <a:bodyPr/>
        <a:lstStyle/>
        <a:p>
          <a:endParaRPr lang="ru-RU"/>
        </a:p>
      </dgm:t>
    </dgm:pt>
    <dgm:pt modelId="{3A2127DF-A0BE-460A-929F-F57635DBA402}">
      <dgm:prSet custT="1"/>
      <dgm:spPr/>
      <dgm:t>
        <a:bodyPr/>
        <a:lstStyle/>
        <a:p>
          <a:pPr rtl="0"/>
          <a:r>
            <a:rPr lang="ru-RU" sz="1600" b="1" dirty="0" smtClean="0"/>
            <a:t>Обмен новостями (2–10 минут). </a:t>
          </a:r>
          <a:endParaRPr lang="ru-RU" sz="1600" b="1" dirty="0"/>
        </a:p>
      </dgm:t>
    </dgm:pt>
    <dgm:pt modelId="{CA5401A8-5578-4641-9BA1-CAE368BA631E}" type="parTrans" cxnId="{BFFC60EC-7745-4178-88FA-4DF273E33672}">
      <dgm:prSet/>
      <dgm:spPr/>
      <dgm:t>
        <a:bodyPr/>
        <a:lstStyle/>
        <a:p>
          <a:endParaRPr lang="ru-RU"/>
        </a:p>
      </dgm:t>
    </dgm:pt>
    <dgm:pt modelId="{5D6D750E-7F43-4278-9F64-8DCE6E555E4E}" type="sibTrans" cxnId="{BFFC60EC-7745-4178-88FA-4DF273E33672}">
      <dgm:prSet/>
      <dgm:spPr/>
      <dgm:t>
        <a:bodyPr/>
        <a:lstStyle/>
        <a:p>
          <a:endParaRPr lang="ru-RU"/>
        </a:p>
      </dgm:t>
    </dgm:pt>
    <dgm:pt modelId="{AEC3F376-75BD-4ED8-8239-B5C2BF3E8109}">
      <dgm:prSet custT="1"/>
      <dgm:spPr/>
      <dgm:t>
        <a:bodyPr/>
        <a:lstStyle/>
        <a:p>
          <a:pPr rtl="0"/>
          <a:r>
            <a:rPr lang="ru-RU" sz="1400" b="1" dirty="0" smtClean="0"/>
            <a:t>Составление плана дня (5–12 минут).  Иногда даже простая игрушка при проведении привычных видов работы вносит необходимую новизну традиционный утренний круг.</a:t>
          </a:r>
          <a:endParaRPr lang="ru-RU" sz="1400" b="1" dirty="0"/>
        </a:p>
      </dgm:t>
    </dgm:pt>
    <dgm:pt modelId="{E92B5646-06D4-4421-BC8C-60F4D81A402B}" type="parTrans" cxnId="{FA1C7761-A64B-4A88-A7FA-1839DB79FE8F}">
      <dgm:prSet/>
      <dgm:spPr/>
      <dgm:t>
        <a:bodyPr/>
        <a:lstStyle/>
        <a:p>
          <a:endParaRPr lang="ru-RU"/>
        </a:p>
      </dgm:t>
    </dgm:pt>
    <dgm:pt modelId="{29CB7233-6EDE-4C00-8FA8-547E88715B2E}" type="sibTrans" cxnId="{FA1C7761-A64B-4A88-A7FA-1839DB79FE8F}">
      <dgm:prSet/>
      <dgm:spPr/>
      <dgm:t>
        <a:bodyPr/>
        <a:lstStyle/>
        <a:p>
          <a:endParaRPr lang="ru-RU"/>
        </a:p>
      </dgm:t>
    </dgm:pt>
    <dgm:pt modelId="{BFC53E3E-D40A-462F-BEB1-CD0D962DE77F}" type="pres">
      <dgm:prSet presAssocID="{916845C3-929D-4C2C-A9CE-F7FA3347F26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AC915-E008-4739-BD04-1FA6E763A45A}" type="pres">
      <dgm:prSet presAssocID="{2722EF3A-D4EB-4FC6-991C-A1984BF6D8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99F95-FE59-4031-8FAF-F16C8AEAFD1B}" type="pres">
      <dgm:prSet presAssocID="{A0B2A022-4FCE-4596-BFC1-26C5842812D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6E6544D-A497-431A-9C6D-3DB5C6669F67}" type="pres">
      <dgm:prSet presAssocID="{A0B2A022-4FCE-4596-BFC1-26C5842812D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0F9EB80-BD8B-45E4-B501-F5660141F5F7}" type="pres">
      <dgm:prSet presAssocID="{46455527-503B-4021-89A4-243FA26DA8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37B70-C5A7-44A6-9E17-F7C983DE536E}" type="pres">
      <dgm:prSet presAssocID="{00652AA1-C05D-4C30-9932-1078C1B692F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E692DA8-23EE-4F94-B818-A623713F4C6D}" type="pres">
      <dgm:prSet presAssocID="{00652AA1-C05D-4C30-9932-1078C1B692F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4B80E5E-D917-4012-A7A4-0DB72A05EA70}" type="pres">
      <dgm:prSet presAssocID="{3A2127DF-A0BE-460A-929F-F57635DBA4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8CFF-2F37-49A6-8792-43B474AD083F}" type="pres">
      <dgm:prSet presAssocID="{5D6D750E-7F43-4278-9F64-8DCE6E555E4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CA22FA-C8C4-4ABC-B45A-6D6312D93FE9}" type="pres">
      <dgm:prSet presAssocID="{5D6D750E-7F43-4278-9F64-8DCE6E555E4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45021AC-2937-4995-9204-1356F2A113D6}" type="pres">
      <dgm:prSet presAssocID="{AEC3F376-75BD-4ED8-8239-B5C2BF3E8109}" presName="node" presStyleLbl="node1" presStyleIdx="3" presStyleCnt="4" custScaleX="14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AB13F-6B8E-4B19-9E41-73E53C898DDC}" srcId="{916845C3-929D-4C2C-A9CE-F7FA3347F26C}" destId="{46455527-503B-4021-89A4-243FA26DA882}" srcOrd="1" destOrd="0" parTransId="{CFE2DBCF-5A9B-4199-824B-C8868576C6F3}" sibTransId="{00652AA1-C05D-4C30-9932-1078C1B692F6}"/>
    <dgm:cxn modelId="{2629DF22-4A50-4885-A2BF-760A4DA74058}" srcId="{916845C3-929D-4C2C-A9CE-F7FA3347F26C}" destId="{2722EF3A-D4EB-4FC6-991C-A1984BF6D8B9}" srcOrd="0" destOrd="0" parTransId="{8CEB7C2A-3B39-4FD1-AD8C-C2C43CF99EAC}" sibTransId="{A0B2A022-4FCE-4596-BFC1-26C5842812DA}"/>
    <dgm:cxn modelId="{015F6B97-B329-465F-9067-93ACB8FC9F55}" type="presOf" srcId="{5D6D750E-7F43-4278-9F64-8DCE6E555E4E}" destId="{E9CA22FA-C8C4-4ABC-B45A-6D6312D93FE9}" srcOrd="1" destOrd="0" presId="urn:microsoft.com/office/officeart/2005/8/layout/process2"/>
    <dgm:cxn modelId="{6C0194AF-382E-4EA9-B7E2-4D869C0553A5}" type="presOf" srcId="{AEC3F376-75BD-4ED8-8239-B5C2BF3E8109}" destId="{B45021AC-2937-4995-9204-1356F2A113D6}" srcOrd="0" destOrd="0" presId="urn:microsoft.com/office/officeart/2005/8/layout/process2"/>
    <dgm:cxn modelId="{52E9F712-1787-4517-93F4-775FB98F0982}" type="presOf" srcId="{916845C3-929D-4C2C-A9CE-F7FA3347F26C}" destId="{BFC53E3E-D40A-462F-BEB1-CD0D962DE77F}" srcOrd="0" destOrd="0" presId="urn:microsoft.com/office/officeart/2005/8/layout/process2"/>
    <dgm:cxn modelId="{A1656BAA-B60E-4F29-BC8B-9571EFF57381}" type="presOf" srcId="{46455527-503B-4021-89A4-243FA26DA882}" destId="{E0F9EB80-BD8B-45E4-B501-F5660141F5F7}" srcOrd="0" destOrd="0" presId="urn:microsoft.com/office/officeart/2005/8/layout/process2"/>
    <dgm:cxn modelId="{A8C83849-00DC-4F52-A7D5-12A40377FD1B}" type="presOf" srcId="{2722EF3A-D4EB-4FC6-991C-A1984BF6D8B9}" destId="{BDBAC915-E008-4739-BD04-1FA6E763A45A}" srcOrd="0" destOrd="0" presId="urn:microsoft.com/office/officeart/2005/8/layout/process2"/>
    <dgm:cxn modelId="{CB91B2AD-9448-4203-BAFE-2D7C4E7B6F51}" type="presOf" srcId="{A0B2A022-4FCE-4596-BFC1-26C5842812DA}" destId="{F6E6544D-A497-431A-9C6D-3DB5C6669F67}" srcOrd="1" destOrd="0" presId="urn:microsoft.com/office/officeart/2005/8/layout/process2"/>
    <dgm:cxn modelId="{8B5436AD-603A-4907-BCA5-6B3D5C1BEC88}" type="presOf" srcId="{5D6D750E-7F43-4278-9F64-8DCE6E555E4E}" destId="{3A368CFF-2F37-49A6-8792-43B474AD083F}" srcOrd="0" destOrd="0" presId="urn:microsoft.com/office/officeart/2005/8/layout/process2"/>
    <dgm:cxn modelId="{117B9309-F704-4CE4-BF66-270D5AD4312C}" type="presOf" srcId="{00652AA1-C05D-4C30-9932-1078C1B692F6}" destId="{8D437B70-C5A7-44A6-9E17-F7C983DE536E}" srcOrd="0" destOrd="0" presId="urn:microsoft.com/office/officeart/2005/8/layout/process2"/>
    <dgm:cxn modelId="{8BE1DBCF-FAA6-41AB-87D9-5A432B8FCE5D}" type="presOf" srcId="{A0B2A022-4FCE-4596-BFC1-26C5842812DA}" destId="{D3D99F95-FE59-4031-8FAF-F16C8AEAFD1B}" srcOrd="0" destOrd="0" presId="urn:microsoft.com/office/officeart/2005/8/layout/process2"/>
    <dgm:cxn modelId="{6031CF71-8A7C-4EED-8D57-C15E679382C5}" type="presOf" srcId="{00652AA1-C05D-4C30-9932-1078C1B692F6}" destId="{0E692DA8-23EE-4F94-B818-A623713F4C6D}" srcOrd="1" destOrd="0" presId="urn:microsoft.com/office/officeart/2005/8/layout/process2"/>
    <dgm:cxn modelId="{A08D6EED-1A8B-49DE-99A5-0420EBFEA062}" type="presOf" srcId="{3A2127DF-A0BE-460A-929F-F57635DBA402}" destId="{E4B80E5E-D917-4012-A7A4-0DB72A05EA70}" srcOrd="0" destOrd="0" presId="urn:microsoft.com/office/officeart/2005/8/layout/process2"/>
    <dgm:cxn modelId="{FA1C7761-A64B-4A88-A7FA-1839DB79FE8F}" srcId="{916845C3-929D-4C2C-A9CE-F7FA3347F26C}" destId="{AEC3F376-75BD-4ED8-8239-B5C2BF3E8109}" srcOrd="3" destOrd="0" parTransId="{E92B5646-06D4-4421-BC8C-60F4D81A402B}" sibTransId="{29CB7233-6EDE-4C00-8FA8-547E88715B2E}"/>
    <dgm:cxn modelId="{BFFC60EC-7745-4178-88FA-4DF273E33672}" srcId="{916845C3-929D-4C2C-A9CE-F7FA3347F26C}" destId="{3A2127DF-A0BE-460A-929F-F57635DBA402}" srcOrd="2" destOrd="0" parTransId="{CA5401A8-5578-4641-9BA1-CAE368BA631E}" sibTransId="{5D6D750E-7F43-4278-9F64-8DCE6E555E4E}"/>
    <dgm:cxn modelId="{81F2940D-7D3C-4A0E-90B7-A50AA2E6E4DD}" type="presParOf" srcId="{BFC53E3E-D40A-462F-BEB1-CD0D962DE77F}" destId="{BDBAC915-E008-4739-BD04-1FA6E763A45A}" srcOrd="0" destOrd="0" presId="urn:microsoft.com/office/officeart/2005/8/layout/process2"/>
    <dgm:cxn modelId="{47B2FE2A-8BFC-48F7-8E75-A03555DD4B42}" type="presParOf" srcId="{BFC53E3E-D40A-462F-BEB1-CD0D962DE77F}" destId="{D3D99F95-FE59-4031-8FAF-F16C8AEAFD1B}" srcOrd="1" destOrd="0" presId="urn:microsoft.com/office/officeart/2005/8/layout/process2"/>
    <dgm:cxn modelId="{4226DEB6-31C2-4093-9F91-73D835638C32}" type="presParOf" srcId="{D3D99F95-FE59-4031-8FAF-F16C8AEAFD1B}" destId="{F6E6544D-A497-431A-9C6D-3DB5C6669F67}" srcOrd="0" destOrd="0" presId="urn:microsoft.com/office/officeart/2005/8/layout/process2"/>
    <dgm:cxn modelId="{A48FB7CD-3406-468C-9ECC-F8FDB442E939}" type="presParOf" srcId="{BFC53E3E-D40A-462F-BEB1-CD0D962DE77F}" destId="{E0F9EB80-BD8B-45E4-B501-F5660141F5F7}" srcOrd="2" destOrd="0" presId="urn:microsoft.com/office/officeart/2005/8/layout/process2"/>
    <dgm:cxn modelId="{0872460F-126B-4A7A-A784-AABEB9501B69}" type="presParOf" srcId="{BFC53E3E-D40A-462F-BEB1-CD0D962DE77F}" destId="{8D437B70-C5A7-44A6-9E17-F7C983DE536E}" srcOrd="3" destOrd="0" presId="urn:microsoft.com/office/officeart/2005/8/layout/process2"/>
    <dgm:cxn modelId="{34AF70F0-DC73-4952-9BDC-1BF9788188AB}" type="presParOf" srcId="{8D437B70-C5A7-44A6-9E17-F7C983DE536E}" destId="{0E692DA8-23EE-4F94-B818-A623713F4C6D}" srcOrd="0" destOrd="0" presId="urn:microsoft.com/office/officeart/2005/8/layout/process2"/>
    <dgm:cxn modelId="{8512677B-DF77-4D2B-B4C4-A767D2E8C0A7}" type="presParOf" srcId="{BFC53E3E-D40A-462F-BEB1-CD0D962DE77F}" destId="{E4B80E5E-D917-4012-A7A4-0DB72A05EA70}" srcOrd="4" destOrd="0" presId="urn:microsoft.com/office/officeart/2005/8/layout/process2"/>
    <dgm:cxn modelId="{884BD799-FF76-49A2-AE2C-96F3040DBB6F}" type="presParOf" srcId="{BFC53E3E-D40A-462F-BEB1-CD0D962DE77F}" destId="{3A368CFF-2F37-49A6-8792-43B474AD083F}" srcOrd="5" destOrd="0" presId="urn:microsoft.com/office/officeart/2005/8/layout/process2"/>
    <dgm:cxn modelId="{BF44E2D0-3508-4546-9895-9D4DB4B6A480}" type="presParOf" srcId="{3A368CFF-2F37-49A6-8792-43B474AD083F}" destId="{E9CA22FA-C8C4-4ABC-B45A-6D6312D93FE9}" srcOrd="0" destOrd="0" presId="urn:microsoft.com/office/officeart/2005/8/layout/process2"/>
    <dgm:cxn modelId="{99318814-7F72-423F-8C37-AB0DA78E1E9E}" type="presParOf" srcId="{BFC53E3E-D40A-462F-BEB1-CD0D962DE77F}" destId="{B45021AC-2937-4995-9204-1356F2A113D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FCA12-B3F9-4EC2-B5EB-925DB44A3ED8}">
      <dsp:nvSpPr>
        <dsp:cNvPr id="0" name=""/>
        <dsp:cNvSpPr/>
      </dsp:nvSpPr>
      <dsp:spPr>
        <a:xfrm>
          <a:off x="355738" y="696"/>
          <a:ext cx="1348409" cy="809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Планирование</a:t>
          </a:r>
          <a:endParaRPr lang="ru-RU" sz="1200" kern="1200" dirty="0"/>
        </a:p>
      </dsp:txBody>
      <dsp:txXfrm>
        <a:off x="355738" y="696"/>
        <a:ext cx="1348409" cy="809045"/>
      </dsp:txXfrm>
    </dsp:sp>
    <dsp:sp modelId="{04D2CCDC-484C-48BC-85B1-2373E5401379}">
      <dsp:nvSpPr>
        <dsp:cNvPr id="0" name=""/>
        <dsp:cNvSpPr/>
      </dsp:nvSpPr>
      <dsp:spPr>
        <a:xfrm>
          <a:off x="1838988" y="696"/>
          <a:ext cx="1348409" cy="8090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Информирование</a:t>
          </a:r>
          <a:endParaRPr lang="ru-RU" sz="1200" kern="1200" dirty="0"/>
        </a:p>
      </dsp:txBody>
      <dsp:txXfrm>
        <a:off x="1838988" y="696"/>
        <a:ext cx="1348409" cy="809045"/>
      </dsp:txXfrm>
    </dsp:sp>
    <dsp:sp modelId="{8ED2E594-F992-49EC-AB0A-5942CC3623EA}">
      <dsp:nvSpPr>
        <dsp:cNvPr id="0" name=""/>
        <dsp:cNvSpPr/>
      </dsp:nvSpPr>
      <dsp:spPr>
        <a:xfrm>
          <a:off x="3322239" y="696"/>
          <a:ext cx="1348409" cy="809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Развивающий диалог</a:t>
          </a:r>
          <a:r>
            <a:rPr lang="ru-RU" sz="1200" kern="1200" dirty="0" smtClean="0"/>
            <a:t>:</a:t>
          </a:r>
          <a:endParaRPr lang="ru-RU" sz="1200" kern="1200" dirty="0"/>
        </a:p>
      </dsp:txBody>
      <dsp:txXfrm>
        <a:off x="3322239" y="696"/>
        <a:ext cx="1348409" cy="809045"/>
      </dsp:txXfrm>
    </dsp:sp>
    <dsp:sp modelId="{316F7143-3A30-4060-AEA0-F87EECFEFA9B}">
      <dsp:nvSpPr>
        <dsp:cNvPr id="0" name=""/>
        <dsp:cNvSpPr/>
      </dsp:nvSpPr>
      <dsp:spPr>
        <a:xfrm>
          <a:off x="4805489" y="696"/>
          <a:ext cx="1348409" cy="8090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Детское сообщество</a:t>
          </a:r>
          <a:endParaRPr lang="ru-RU" sz="1200" kern="1200" dirty="0"/>
        </a:p>
      </dsp:txBody>
      <dsp:txXfrm>
        <a:off x="4805489" y="696"/>
        <a:ext cx="1348409" cy="809045"/>
      </dsp:txXfrm>
    </dsp:sp>
    <dsp:sp modelId="{106AE940-094D-430E-8CF4-B9065548082D}">
      <dsp:nvSpPr>
        <dsp:cNvPr id="0" name=""/>
        <dsp:cNvSpPr/>
      </dsp:nvSpPr>
      <dsp:spPr>
        <a:xfrm>
          <a:off x="6288740" y="696"/>
          <a:ext cx="1348409" cy="8090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Навыки общения</a:t>
          </a:r>
          <a:endParaRPr lang="ru-RU" sz="1200" kern="1200" dirty="0"/>
        </a:p>
      </dsp:txBody>
      <dsp:txXfrm>
        <a:off x="6288740" y="696"/>
        <a:ext cx="1348409" cy="809045"/>
      </dsp:txXfrm>
    </dsp:sp>
    <dsp:sp modelId="{55B2835D-04A7-4A59-94C6-12BDA54D1F21}">
      <dsp:nvSpPr>
        <dsp:cNvPr id="0" name=""/>
        <dsp:cNvSpPr/>
      </dsp:nvSpPr>
      <dsp:spPr>
        <a:xfrm>
          <a:off x="3322239" y="944583"/>
          <a:ext cx="1348409" cy="809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Равноправие и инициатива</a:t>
          </a:r>
          <a:endParaRPr lang="ru-RU" sz="1200" kern="1200" dirty="0"/>
        </a:p>
      </dsp:txBody>
      <dsp:txXfrm>
        <a:off x="3322239" y="944583"/>
        <a:ext cx="1348409" cy="80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AC915-E008-4739-BD04-1FA6E763A45A}">
      <dsp:nvSpPr>
        <dsp:cNvPr id="0" name=""/>
        <dsp:cNvSpPr/>
      </dsp:nvSpPr>
      <dsp:spPr>
        <a:xfrm>
          <a:off x="1757190" y="4666"/>
          <a:ext cx="3470395" cy="86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Приветствие (1–3 минуты).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782601" y="30077"/>
        <a:ext cx="3419573" cy="816776"/>
      </dsp:txXfrm>
    </dsp:sp>
    <dsp:sp modelId="{D3D99F95-FE59-4031-8FAF-F16C8AEAFD1B}">
      <dsp:nvSpPr>
        <dsp:cNvPr id="0" name=""/>
        <dsp:cNvSpPr/>
      </dsp:nvSpPr>
      <dsp:spPr>
        <a:xfrm rot="5400000">
          <a:off x="3329713" y="893955"/>
          <a:ext cx="325349" cy="390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3375263" y="926490"/>
        <a:ext cx="234251" cy="227744"/>
      </dsp:txXfrm>
    </dsp:sp>
    <dsp:sp modelId="{E0F9EB80-BD8B-45E4-B501-F5660141F5F7}">
      <dsp:nvSpPr>
        <dsp:cNvPr id="0" name=""/>
        <dsp:cNvSpPr/>
      </dsp:nvSpPr>
      <dsp:spPr>
        <a:xfrm>
          <a:off x="1757190" y="1306065"/>
          <a:ext cx="3470395" cy="86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Игра (2–5 минут). </a:t>
          </a:r>
          <a:endParaRPr lang="ru-RU" sz="2000" b="1" kern="1200" dirty="0"/>
        </a:p>
      </dsp:txBody>
      <dsp:txXfrm>
        <a:off x="1782601" y="1331476"/>
        <a:ext cx="3419573" cy="816776"/>
      </dsp:txXfrm>
    </dsp:sp>
    <dsp:sp modelId="{8D437B70-C5A7-44A6-9E17-F7C983DE536E}">
      <dsp:nvSpPr>
        <dsp:cNvPr id="0" name=""/>
        <dsp:cNvSpPr/>
      </dsp:nvSpPr>
      <dsp:spPr>
        <a:xfrm rot="5400000">
          <a:off x="3329713" y="2195354"/>
          <a:ext cx="325349" cy="390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3375263" y="2227889"/>
        <a:ext cx="234251" cy="227744"/>
      </dsp:txXfrm>
    </dsp:sp>
    <dsp:sp modelId="{E4B80E5E-D917-4012-A7A4-0DB72A05EA70}">
      <dsp:nvSpPr>
        <dsp:cNvPr id="0" name=""/>
        <dsp:cNvSpPr/>
      </dsp:nvSpPr>
      <dsp:spPr>
        <a:xfrm>
          <a:off x="1757190" y="2607463"/>
          <a:ext cx="3470395" cy="86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Обмен новостями (2–10 минут). </a:t>
          </a:r>
          <a:endParaRPr lang="ru-RU" sz="1600" b="1" kern="1200" dirty="0"/>
        </a:p>
      </dsp:txBody>
      <dsp:txXfrm>
        <a:off x="1782601" y="2632874"/>
        <a:ext cx="3419573" cy="816776"/>
      </dsp:txXfrm>
    </dsp:sp>
    <dsp:sp modelId="{3A368CFF-2F37-49A6-8792-43B474AD083F}">
      <dsp:nvSpPr>
        <dsp:cNvPr id="0" name=""/>
        <dsp:cNvSpPr/>
      </dsp:nvSpPr>
      <dsp:spPr>
        <a:xfrm rot="5400000">
          <a:off x="3329713" y="3496752"/>
          <a:ext cx="325349" cy="390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3375263" y="3529287"/>
        <a:ext cx="234251" cy="227744"/>
      </dsp:txXfrm>
    </dsp:sp>
    <dsp:sp modelId="{B45021AC-2937-4995-9204-1356F2A113D6}">
      <dsp:nvSpPr>
        <dsp:cNvPr id="0" name=""/>
        <dsp:cNvSpPr/>
      </dsp:nvSpPr>
      <dsp:spPr>
        <a:xfrm>
          <a:off x="936094" y="3908862"/>
          <a:ext cx="5112587" cy="86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плана дня (5–12 минут).  Иногда даже простая игрушка при проведении привычных видов работы вносит необходимую новизну традиционный утренний круг.</a:t>
          </a:r>
          <a:endParaRPr lang="ru-RU" sz="1400" b="1" kern="1200" dirty="0"/>
        </a:p>
      </dsp:txBody>
      <dsp:txXfrm>
        <a:off x="961505" y="3934273"/>
        <a:ext cx="5061765" cy="81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100" dirty="0"/>
              <a:t>МУНИЦИПАЛЬНОЕ БЮДЖЕТНОЕ ДОШКОЛЬНОЕ ОБРАЗОВАТЕЛЬНОЕ УЧРЕЖДЕНИЕ ДЕТСКИЙ САД  </a:t>
            </a:r>
            <a:r>
              <a:rPr lang="ru-RU" sz="1100" dirty="0" smtClean="0"/>
              <a:t>№ 8  С , ИГЛИНО</a:t>
            </a:r>
            <a:endParaRPr lang="ru-RU" sz="11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Технология «Утренний круг» 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514350" indent="-51435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как средство социализации дошкольников</a:t>
            </a:r>
            <a:endParaRPr lang="ru-RU" sz="4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3732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 : Талипова Эльза     </a:t>
            </a:r>
            <a:r>
              <a:rPr lang="ru-RU" sz="1400" dirty="0" err="1" smtClean="0"/>
              <a:t>Габидулловна</a:t>
            </a:r>
            <a:endParaRPr lang="ru-RU" dirty="0"/>
          </a:p>
        </p:txBody>
      </p:sp>
      <p:pic>
        <p:nvPicPr>
          <p:cNvPr id="1026" name="Picture 2" descr="https://mir-s3-cdn-cf.behance.net/project_modules/max_1200/0c8483114770437.604144d1b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645024"/>
            <a:ext cx="3240361" cy="285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Представленная методика проведения «Утреннего круга» позволяет решать следующие задачи социализации, понятной как процесс «интеграции личности в социальную систему, вхождение в социальную среду через овладение ее социальными нормами, правилами и ценностями, знаниями, навыками, позволяющими ей успешно функционировать в обществе»; правильная методически грамотная организация утреннего круга помогает зарядить и детей, и взрослых позитивным отношением к жизни.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«Утренний круг»-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это новый для программы "От рождения до школы" элемент в режиме дня.  Утренний круг представляет  большие возможности для формирования детского сообщества, развития когнитивных и коммуникативных способностей,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и социализации детей.</a:t>
            </a:r>
          </a:p>
          <a:p>
            <a:r>
              <a:rPr lang="ru-RU" dirty="0" smtClean="0"/>
              <a:t>Утренний круг-это начало дня, когда дети собираются все вместе для того, чтобы порадоваться предстоящему дню, поделиться впечатлениями, узнать новости (что интересного будет сегодня?), обсудить совместные планы, проблемы, договориться о правилах и др.</a:t>
            </a:r>
          </a:p>
          <a:p>
            <a:r>
              <a:rPr lang="ru-RU" dirty="0" smtClean="0"/>
              <a:t>Именно на утреннем круге  зарождается и обсуждается новое приключение (образовательное событие), дети договариваются о совместных правилах группы (нормотворчество), обсуждаются "мировые" и "научные проблемы"(развивающий диалог)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Технология «Утренний круг» как средство социализации дошкольников.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Согласно ФГОС ДО одними </a:t>
            </a:r>
            <a:r>
              <a:rPr lang="ru-RU" b="1" dirty="0" smtClean="0">
                <a:solidFill>
                  <a:srgbClr val="FF0000"/>
                </a:solidFill>
              </a:rPr>
              <a:t>из приоритетных задач социально-коммуникативного развития детей </a:t>
            </a:r>
            <a:r>
              <a:rPr lang="ru-RU" dirty="0" smtClean="0"/>
              <a:t>являются развитие общения и взаимодействия ребенка со взрослыми и сверстниками;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дошкольной образовательной организации.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Утренний круг решает целый ряд образовательных задач: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создаёт условия для общения детей и взрослых;</a:t>
            </a:r>
          </a:p>
          <a:p>
            <a:pPr lvl="0"/>
            <a:r>
              <a:rPr lang="ru-RU" dirty="0" smtClean="0"/>
              <a:t>развивает коммуникативные навыки и способность планировать собственную деятельность;</a:t>
            </a:r>
          </a:p>
          <a:p>
            <a:pPr lvl="0"/>
            <a:r>
              <a:rPr lang="ru-RU" dirty="0" smtClean="0"/>
              <a:t>нарабатывает у детей опыт понимать эмоциональное состояние других людей, то есть развивает </a:t>
            </a:r>
            <a:r>
              <a:rPr lang="ru-RU" dirty="0" err="1" smtClean="0"/>
              <a:t>эмпатию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работает над развитием навыков культурного общения;</a:t>
            </a:r>
          </a:p>
          <a:p>
            <a:pPr lvl="0"/>
            <a:r>
              <a:rPr lang="ru-RU" dirty="0" smtClean="0"/>
              <a:t>обучает аргументированному построению высказываний, отстаиванию своей точки зрения;</a:t>
            </a:r>
          </a:p>
          <a:p>
            <a:pPr lvl="0"/>
            <a:r>
              <a:rPr lang="ru-RU" dirty="0" smtClean="0"/>
              <a:t>развивает умение вычленять из своего опыта интересные события, а также описывать их лаконично, последовательно и логично;</a:t>
            </a:r>
          </a:p>
          <a:p>
            <a:pPr lvl="0"/>
            <a:r>
              <a:rPr lang="ru-RU" dirty="0" smtClean="0"/>
              <a:t>формирует навык коллективного труда, то есть умения распределять обязанности, роли, вырабатывать правила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педагога: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 </a:t>
            </a:r>
            <a:r>
              <a:rPr lang="ru-RU" sz="2900" b="1" dirty="0" smtClean="0"/>
              <a:t>Ожидаемый образовательный результат </a:t>
            </a:r>
            <a:endParaRPr lang="ru-RU" sz="2900" dirty="0" smtClean="0"/>
          </a:p>
          <a:p>
            <a:r>
              <a:rPr lang="ru-RU" sz="2900" b="1" dirty="0" smtClean="0"/>
              <a:t>Коммуникативное развитие:</a:t>
            </a:r>
            <a:r>
              <a:rPr lang="ru-RU" sz="2900" dirty="0" smtClean="0"/>
              <a:t> развитие навыков общения, умения доброжелательно взаимодействовать со сверстниками, готовности к совместной деятельности, умение вести диалог (слушать собеседника, </a:t>
            </a:r>
            <a:r>
              <a:rPr lang="ru-RU" sz="2900" dirty="0" err="1" smtClean="0"/>
              <a:t>аргументированно</a:t>
            </a:r>
            <a:r>
              <a:rPr lang="ru-RU" sz="2900" dirty="0" smtClean="0"/>
              <a:t> высказывать свое мнение).  </a:t>
            </a:r>
          </a:p>
          <a:p>
            <a:r>
              <a:rPr lang="ru-RU" sz="2900" b="1" dirty="0" smtClean="0"/>
              <a:t>Когнитивное развитие:</a:t>
            </a:r>
            <a:r>
              <a:rPr lang="ru-RU" sz="2900" dirty="0" smtClean="0"/>
              <a:t> развитие познавательного интереса, умения формулировать свою мысль, ставить задачи, искать пути решения. </a:t>
            </a:r>
          </a:p>
          <a:p>
            <a:r>
              <a:rPr lang="ru-RU" sz="2900" b="1" dirty="0" smtClean="0"/>
              <a:t>Регуляторное развитие</a:t>
            </a:r>
            <a:r>
              <a:rPr lang="ru-RU" sz="2900" dirty="0" smtClean="0"/>
              <a:t>: развитие умения соблюдать установленные нормы и правила, подчинять свои интересы интересам сообщества, планировать свою и совместную деятельность. Навыки, умения, знания: ознакомление с окружающим миром, развитие речи.  </a:t>
            </a:r>
          </a:p>
          <a:p>
            <a:r>
              <a:rPr lang="ru-RU" sz="2900" b="1" dirty="0" smtClean="0"/>
              <a:t>Развитие детского сообщества</a:t>
            </a:r>
            <a:r>
              <a:rPr lang="ru-RU" sz="2900" dirty="0" smtClean="0"/>
              <a:t>: воспитание взаимной симпатии и дружелюбного отношения детей друг к другу.  </a:t>
            </a:r>
          </a:p>
          <a:p>
            <a:r>
              <a:rPr lang="ru-RU" sz="2900" b="1" dirty="0" smtClean="0"/>
              <a:t>Обеспечение эмоционального комфорта</a:t>
            </a:r>
            <a:r>
              <a:rPr lang="ru-RU" sz="2900" dirty="0" smtClean="0"/>
              <a:t>: создание положительного настроя на день, положительного отношения к детскому саду.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836712"/>
          <a:ext cx="799288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Этапы утреннего круга и приёмы, подготовительные действия проведения.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600200"/>
          <a:ext cx="698477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Структура утреннего круга: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Позывные для утреннего круга. </a:t>
            </a:r>
          </a:p>
          <a:p>
            <a:r>
              <a:rPr lang="ru-RU" dirty="0" smtClean="0"/>
              <a:t>Организация утреннего круга. </a:t>
            </a:r>
          </a:p>
          <a:p>
            <a:r>
              <a:rPr lang="ru-RU" dirty="0" smtClean="0"/>
              <a:t>Приветствие. </a:t>
            </a:r>
          </a:p>
          <a:p>
            <a:r>
              <a:rPr lang="ru-RU" dirty="0" smtClean="0"/>
              <a:t>Новости. </a:t>
            </a:r>
          </a:p>
          <a:p>
            <a:r>
              <a:rPr lang="ru-RU" dirty="0" smtClean="0"/>
              <a:t>Обмен информацией. </a:t>
            </a:r>
          </a:p>
          <a:p>
            <a:r>
              <a:rPr lang="ru-RU" dirty="0" smtClean="0"/>
              <a:t>Динамическая пауза. </a:t>
            </a:r>
          </a:p>
          <a:p>
            <a:r>
              <a:rPr lang="ru-RU" dirty="0" smtClean="0"/>
              <a:t>Проблемные ситуации. </a:t>
            </a:r>
          </a:p>
          <a:p>
            <a:r>
              <a:rPr lang="ru-RU" dirty="0" smtClean="0"/>
              <a:t>Игры по теме проекта. </a:t>
            </a:r>
          </a:p>
          <a:p>
            <a:r>
              <a:rPr lang="ru-RU" dirty="0" smtClean="0"/>
              <a:t>Предоставление права выбора центра активности.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Актуальные задачи утреннего круга  для разных возрастных групп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Младший дошкольный возраст </a:t>
            </a:r>
          </a:p>
          <a:p>
            <a:pPr lvl="0"/>
            <a:r>
              <a:rPr lang="ru-RU" sz="1600" dirty="0" smtClean="0"/>
              <a:t>Учиться делать выбор и принимать решения (я хочу рисовать, играть). </a:t>
            </a:r>
          </a:p>
          <a:p>
            <a:pPr lvl="0"/>
            <a:r>
              <a:rPr lang="ru-RU" sz="1600" dirty="0" smtClean="0"/>
              <a:t>Учить ставить цель (я буду строить дом).</a:t>
            </a:r>
          </a:p>
          <a:p>
            <a:pPr lvl="0"/>
            <a:r>
              <a:rPr lang="ru-RU" sz="1600" dirty="0" smtClean="0"/>
              <a:t> Учиться говорить предложениями. </a:t>
            </a:r>
          </a:p>
          <a:p>
            <a:pPr lvl="0"/>
            <a:r>
              <a:rPr lang="ru-RU" sz="1600" dirty="0" smtClean="0"/>
              <a:t>Учиться различать и называть признаки предметов (цвет, форма, величина, пространственное положение).</a:t>
            </a:r>
          </a:p>
          <a:p>
            <a:pPr lvl="0"/>
            <a:r>
              <a:rPr lang="ru-RU" sz="1600" dirty="0" smtClean="0"/>
              <a:t>Учиться устанавливать и поддерживать отношения с разными людьми (младшими, сверстниками, старшими, взрослыми). 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92514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Старший дошкольный возраст </a:t>
            </a:r>
          </a:p>
          <a:p>
            <a:pPr lvl="0"/>
            <a:r>
              <a:rPr lang="ru-RU" sz="1200" dirty="0" smtClean="0"/>
              <a:t>Инициировать разговор, включаться в него и поддерживать общение (давай вместе…, я хочу сказать…, я думаю, что…). </a:t>
            </a:r>
          </a:p>
          <a:p>
            <a:pPr lvl="0"/>
            <a:r>
              <a:rPr lang="ru-RU" sz="1200" dirty="0" smtClean="0"/>
              <a:t>Обращаться к источнику получения знаний (я узнал это из книги, из телепередачи). </a:t>
            </a:r>
          </a:p>
          <a:p>
            <a:pPr lvl="0"/>
            <a:r>
              <a:rPr lang="ru-RU" sz="1200" dirty="0" smtClean="0"/>
              <a:t>Заявлять о своих представлениях, знаниях (я знаю, что белые медведи…). </a:t>
            </a:r>
          </a:p>
          <a:p>
            <a:pPr lvl="0"/>
            <a:r>
              <a:rPr lang="ru-RU" sz="1200" dirty="0" smtClean="0"/>
              <a:t>Принимать разные социальные роли и действовать в соответствии с ними в контексте ситуации (я играю в доктора, я…). </a:t>
            </a:r>
          </a:p>
          <a:p>
            <a:pPr lvl="0"/>
            <a:r>
              <a:rPr lang="ru-RU" sz="1200" dirty="0" smtClean="0"/>
              <a:t>Управлять своим поведением и способами общения (я понимаю, что мама устала, буду играть тихо). </a:t>
            </a:r>
          </a:p>
          <a:p>
            <a:pPr lvl="0"/>
            <a:r>
              <a:rPr lang="ru-RU" sz="1200" dirty="0" smtClean="0"/>
              <a:t>Сравнивать предметы (камешков 5, а шишек 3; река широкая, а ручеёк узкий). </a:t>
            </a:r>
          </a:p>
          <a:p>
            <a:pPr lvl="0"/>
            <a:r>
              <a:rPr lang="ru-RU" sz="1200" dirty="0" smtClean="0"/>
              <a:t>Анализировать действия и поступки, прогнозировать результаты действий и </a:t>
            </a:r>
          </a:p>
          <a:p>
            <a:r>
              <a:rPr lang="ru-RU" sz="1200" dirty="0" smtClean="0"/>
              <a:t>поступков (если я сделаю так, то…).</a:t>
            </a:r>
          </a:p>
          <a:p>
            <a:pPr lvl="0"/>
            <a:r>
              <a:rPr lang="ru-RU" sz="1200" dirty="0" smtClean="0"/>
              <a:t>Разрешать конфликтные ситуации (попросить, сказать о том, что не нравится…). </a:t>
            </a:r>
          </a:p>
          <a:p>
            <a:pPr lvl="0"/>
            <a:r>
              <a:rPr lang="ru-RU" sz="1200" dirty="0" smtClean="0"/>
              <a:t>Обеспечить комфортное и конструктивно-деловое участие всех детей в общем разговоре, игре, планировании. Установить и удерживать культурную рамку (помогать детям осваивать сообразные культуре и ситуации стили поведения и общения, культуру ведения диалога и монолога).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 ИЗ ОПЫТА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МУНИЦИПАЛЬНОЕ БЮДЖЕТНОЕ ДОШКОЛЬНОЕ ОБРАЗОВАТЕЛЬНОЕ УЧРЕЖДЕНИЕ ДЕТСКИЙ САД  № 8  С , ИГЛИНО</vt:lpstr>
      <vt:lpstr>«Утренний круг»-</vt:lpstr>
      <vt:lpstr> Технология «Утренний круг» как средство социализации дошкольников.  </vt:lpstr>
      <vt:lpstr> Утренний круг решает целый ряд образовательных задач: </vt:lpstr>
      <vt:lpstr>Задачи педагога:  </vt:lpstr>
      <vt:lpstr> Этапы утреннего круга и приёмы, подготовительные действия проведения. </vt:lpstr>
      <vt:lpstr>Структура утреннего круга:</vt:lpstr>
      <vt:lpstr>Актуальные задачи утреннего круга  для разных возрастных групп </vt:lpstr>
      <vt:lpstr>ФОТО ИЗ ОПЫТА РАБОТЫ</vt:lpstr>
      <vt:lpstr>ЗАКЛЮЧЕНИЕ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УЧРЕЖДЕНИЯ</dc:title>
  <dc:creator>Marat</dc:creator>
  <cp:lastModifiedBy>1</cp:lastModifiedBy>
  <cp:revision>8</cp:revision>
  <dcterms:created xsi:type="dcterms:W3CDTF">2021-11-08T08:57:34Z</dcterms:created>
  <dcterms:modified xsi:type="dcterms:W3CDTF">2023-02-06T09:48:19Z</dcterms:modified>
</cp:coreProperties>
</file>