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9" r:id="rId5"/>
    <p:sldMasterId id="2147483722" r:id="rId6"/>
    <p:sldMasterId id="2147483735" r:id="rId7"/>
    <p:sldMasterId id="2147483748" r:id="rId8"/>
    <p:sldMasterId id="2147483761" r:id="rId9"/>
  </p:sldMasterIdLst>
  <p:notesMasterIdLst>
    <p:notesMasterId r:id="rId34"/>
  </p:notesMasterIdLst>
  <p:sldIdLst>
    <p:sldId id="257" r:id="rId10"/>
    <p:sldId id="258" r:id="rId11"/>
    <p:sldId id="260" r:id="rId12"/>
    <p:sldId id="259" r:id="rId13"/>
    <p:sldId id="261" r:id="rId14"/>
    <p:sldId id="266" r:id="rId15"/>
    <p:sldId id="267" r:id="rId16"/>
    <p:sldId id="268" r:id="rId17"/>
    <p:sldId id="263" r:id="rId18"/>
    <p:sldId id="269" r:id="rId19"/>
    <p:sldId id="271" r:id="rId20"/>
    <p:sldId id="270" r:id="rId21"/>
    <p:sldId id="275" r:id="rId22"/>
    <p:sldId id="262" r:id="rId23"/>
    <p:sldId id="265" r:id="rId24"/>
    <p:sldId id="276" r:id="rId25"/>
    <p:sldId id="264" r:id="rId26"/>
    <p:sldId id="272" r:id="rId27"/>
    <p:sldId id="273" r:id="rId28"/>
    <p:sldId id="274" r:id="rId29"/>
    <p:sldId id="279" r:id="rId30"/>
    <p:sldId id="280" r:id="rId31"/>
    <p:sldId id="278" r:id="rId32"/>
    <p:sldId id="281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075106-71D9-4C29-BC4F-675DEE878FEF}" type="datetimeFigureOut">
              <a:rPr lang="ru-RU" smtClean="0"/>
              <a:t>22.03.2016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D82A7-C251-4873-8173-4DFDE835BD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359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14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7410C04-7AA4-4D4E-8F60-9F52C83EEDD1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fr-F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14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7410C04-7AA4-4D4E-8F60-9F52C83EEDD1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fr-F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14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7410C04-7AA4-4D4E-8F60-9F52C83EEDD1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fr-F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14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7410C04-7AA4-4D4E-8F60-9F52C83EEDD1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fr-F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14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7410C04-7AA4-4D4E-8F60-9F52C83EEDD1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fr-F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14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7410C04-7AA4-4D4E-8F60-9F52C83EEDD1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fr-F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14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7410C04-7AA4-4D4E-8F60-9F52C83EEDD1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fr-F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6140A-088B-4B22-BBA5-2E37FEC981BC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22/03/2016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AAF74-CB41-4E81-AA38-BD33BD92919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314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9888F-73FE-4E99-AD10-7FC992E8B484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22/03/2016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07AE1-AB47-4F4C-8926-0961C82B9A61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568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BEC02-B4CF-4631-9B11-2ABE5659ECC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86CC5-9BD0-4F12-A351-C49D83A8A39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16340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32AFE-CB64-43B4-8241-C7B368A2C94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01391-5D6C-48A6-B2B4-1EA9F6C5D99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73914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23F19-B8D0-4C21-88EB-3063E65EA85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EE63D-9087-4EAD-87DD-81479CE0D56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30208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93E21-0271-4E54-A982-E58DEDD4304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221C5-A0D9-4F63-9A68-6CB30D4E695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81030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64DC5-EB55-4CBA-91CC-7909D7C201D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A031B-8ED4-4065-9584-98F892E97AA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49269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5D2C4-9080-421A-819E-589EC0F2CC4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016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EED9E-2945-42D0-92FE-435802F7C68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22/03/2016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47DA6-A464-46E0-BD13-150900468774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489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6140A-088B-4B22-BBA5-2E37FEC981BC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22/03/2016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AAF74-CB41-4E81-AA38-BD33BD92919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0106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29B4E-CC92-4DB5-AB88-B0ED4989915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22/03/2016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10EEC-2A5E-4EA3-9791-4D28EB9589FA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167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9281B-6A2F-41C6-B0B1-F73E5F40746A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22/03/2016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D1638-CBF9-4B74-9A33-6383C7D1CFA8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000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AB2DC-B515-4ABF-971C-84883C3A4A39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22/03/2016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4F507-15EC-4A3A-9EB1-D07890285B48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8089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078EA-C649-4045-99F8-DD6A090E41F2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22/03/2016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C6246-F646-478F-80D6-27D12F900333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481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60550-6F82-4992-8A4F-B69A0CF5A86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22/03/2016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F95F5-53CF-483E-992E-018D62BABF1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3371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221B9-B0BC-486A-9820-792DCF48E9B4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22/03/2016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FE4C1-6BE6-4C01-8F01-AA21B45ED989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081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023C3-7E74-46B5-8159-DAF1B5AD300A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22/03/2016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30877-802C-49E1-AAA4-DECD3704A622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568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29B4E-CC92-4DB5-AB88-B0ED4989915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22/03/2016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10EEC-2A5E-4EA3-9791-4D28EB9589FA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1448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550DB-7C3D-47D3-946B-5A9716F1FC2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22/03/2016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FC968-8BE1-4F73-A1F3-A35D66FD52D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1511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9888F-73FE-4E99-AD10-7FC992E8B484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22/03/2016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07AE1-AB47-4F4C-8926-0961C82B9A61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1589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EED9E-2945-42D0-92FE-435802F7C68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22/03/2016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47DA6-A464-46E0-BD13-150900468774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5204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6140A-088B-4B22-BBA5-2E37FEC981BC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22/03/2016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AAF74-CB41-4E81-AA38-BD33BD92919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6956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29B4E-CC92-4DB5-AB88-B0ED4989915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22/03/2016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10EEC-2A5E-4EA3-9791-4D28EB9589FA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817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9281B-6A2F-41C6-B0B1-F73E5F40746A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22/03/2016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D1638-CBF9-4B74-9A33-6383C7D1CFA8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0730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AB2DC-B515-4ABF-971C-84883C3A4A39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22/03/2016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4F507-15EC-4A3A-9EB1-D07890285B48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4892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078EA-C649-4045-99F8-DD6A090E41F2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22/03/2016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C6246-F646-478F-80D6-27D12F900333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4261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60550-6F82-4992-8A4F-B69A0CF5A86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22/03/2016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F95F5-53CF-483E-992E-018D62BABF1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197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221B9-B0BC-486A-9820-792DCF48E9B4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22/03/2016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FE4C1-6BE6-4C01-8F01-AA21B45ED989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330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9281B-6A2F-41C6-B0B1-F73E5F40746A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22/03/2016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D1638-CBF9-4B74-9A33-6383C7D1CFA8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0905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023C3-7E74-46B5-8159-DAF1B5AD300A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22/03/2016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30877-802C-49E1-AAA4-DECD3704A622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5600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550DB-7C3D-47D3-946B-5A9716F1FC2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22/03/2016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FC968-8BE1-4F73-A1F3-A35D66FD52D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3321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9888F-73FE-4E99-AD10-7FC992E8B484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22/03/2016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07AE1-AB47-4F4C-8926-0961C82B9A61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5694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EED9E-2945-42D0-92FE-435802F7C68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22/03/2016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47DA6-A464-46E0-BD13-150900468774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177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A83CA-B1B8-4D3D-86FA-2CC05BFC3E8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7163D-5716-4072-99C1-B1E7FEFF5B3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9087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03B4F-A57E-4093-905C-AD0267FB12E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4D4E3-CDE0-4950-B65D-8182187AAA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0660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B75B8-C7CE-4000-9020-415390344A8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8FBC7-0E55-4143-A626-7B7DC66F4F0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528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4A57A-18B9-479B-830E-13147E9B875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07C65-8E33-47B7-A62D-E7118170024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2790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659FB-DB30-448E-A044-696ADB64BA3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F3BA4-A6C2-4055-86C3-FFC1D9BD688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9848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6F48E-A97C-4252-9404-E21D6F64FAA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12BEE-56BC-4674-A6F4-288EA13358B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225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AB2DC-B515-4ABF-971C-84883C3A4A39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22/03/2016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4F507-15EC-4A3A-9EB1-D07890285B48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3765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510E4-CF83-4AF0-ABDB-5A0ABD21A18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412F-5DAD-480D-9BD3-467FCF6A6DD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4269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16FD0-B10D-487E-BE17-A08553276F4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3B6D9-D7E3-47AB-AAAE-E2E33840DE1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7543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3C13B-618A-4C20-8D0D-E046CB311DD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6F626-5ADC-43F3-857F-983BDEEF8EF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5308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981E6-8682-4C5B-90D9-F31F98797EF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DD0D9-DB62-46CB-B866-C401493829E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6766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72200-232A-47E2-A171-8D7C6943717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4A7BF-5FA5-4F05-B08C-15856A9E25E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8052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A250B-83B3-44B2-98A0-3966F527C0D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213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A83CA-B1B8-4D3D-86FA-2CC05BFC3E8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7163D-5716-4072-99C1-B1E7FEFF5B3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4389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03B4F-A57E-4093-905C-AD0267FB12E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4D4E3-CDE0-4950-B65D-8182187AAA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2150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B75B8-C7CE-4000-9020-415390344A8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8FBC7-0E55-4143-A626-7B7DC66F4F0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9821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4A57A-18B9-479B-830E-13147E9B875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07C65-8E33-47B7-A62D-E7118170024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534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078EA-C649-4045-99F8-DD6A090E41F2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22/03/2016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C6246-F646-478F-80D6-27D12F900333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368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659FB-DB30-448E-A044-696ADB64BA3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F3BA4-A6C2-4055-86C3-FFC1D9BD688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0382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6F48E-A97C-4252-9404-E21D6F64FAA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12BEE-56BC-4674-A6F4-288EA13358B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5342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510E4-CF83-4AF0-ABDB-5A0ABD21A18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412F-5DAD-480D-9BD3-467FCF6A6DD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3519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16FD0-B10D-487E-BE17-A08553276F4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3B6D9-D7E3-47AB-AAAE-E2E33840DE1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3697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3C13B-618A-4C20-8D0D-E046CB311DD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6F626-5ADC-43F3-857F-983BDEEF8EF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388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981E6-8682-4C5B-90D9-F31F98797EF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DD0D9-DB62-46CB-B866-C401493829E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5695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72200-232A-47E2-A171-8D7C6943717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4A7BF-5FA5-4F05-B08C-15856A9E25E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4573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A250B-83B3-44B2-98A0-3966F527C0D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061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A83CA-B1B8-4D3D-86FA-2CC05BFC3E8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7163D-5716-4072-99C1-B1E7FEFF5B3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139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03B4F-A57E-4093-905C-AD0267FB12E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4D4E3-CDE0-4950-B65D-8182187AAA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633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60550-6F82-4992-8A4F-B69A0CF5A86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22/03/2016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F95F5-53CF-483E-992E-018D62BABF1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2718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B75B8-C7CE-4000-9020-415390344A8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8FBC7-0E55-4143-A626-7B7DC66F4F0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6197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4A57A-18B9-479B-830E-13147E9B875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07C65-8E33-47B7-A62D-E7118170024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9054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659FB-DB30-448E-A044-696ADB64BA3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F3BA4-A6C2-4055-86C3-FFC1D9BD688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1250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6F48E-A97C-4252-9404-E21D6F64FAA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12BEE-56BC-4674-A6F4-288EA13358B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8455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510E4-CF83-4AF0-ABDB-5A0ABD21A18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412F-5DAD-480D-9BD3-467FCF6A6DD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6639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16FD0-B10D-487E-BE17-A08553276F4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3B6D9-D7E3-47AB-AAAE-E2E33840DE1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6482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3C13B-618A-4C20-8D0D-E046CB311DD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6F626-5ADC-43F3-857F-983BDEEF8EF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886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981E6-8682-4C5B-90D9-F31F98797EF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DD0D9-DB62-46CB-B866-C401493829E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4097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72200-232A-47E2-A171-8D7C6943717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4A7BF-5FA5-4F05-B08C-15856A9E25E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4241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A250B-83B3-44B2-98A0-3966F527C0D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140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221B9-B0BC-486A-9820-792DCF48E9B4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22/03/2016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FE4C1-6BE6-4C01-8F01-AA21B45ED989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8352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A83CA-B1B8-4D3D-86FA-2CC05BFC3E8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7163D-5716-4072-99C1-B1E7FEFF5B3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3178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03B4F-A57E-4093-905C-AD0267FB12E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4D4E3-CDE0-4950-B65D-8182187AAA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0967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B75B8-C7CE-4000-9020-415390344A8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8FBC7-0E55-4143-A626-7B7DC66F4F0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7255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4A57A-18B9-479B-830E-13147E9B875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07C65-8E33-47B7-A62D-E7118170024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1600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659FB-DB30-448E-A044-696ADB64BA3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F3BA4-A6C2-4055-86C3-FFC1D9BD688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1927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6F48E-A97C-4252-9404-E21D6F64FAA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12BEE-56BC-4674-A6F4-288EA13358B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293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510E4-CF83-4AF0-ABDB-5A0ABD21A18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412F-5DAD-480D-9BD3-467FCF6A6DD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5580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16FD0-B10D-487E-BE17-A08553276F4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3B6D9-D7E3-47AB-AAAE-E2E33840DE1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0551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3C13B-618A-4C20-8D0D-E046CB311DD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6F626-5ADC-43F3-857F-983BDEEF8EF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8282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981E6-8682-4C5B-90D9-F31F98797EF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DD0D9-DB62-46CB-B866-C401493829E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208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023C3-7E74-46B5-8159-DAF1B5AD300A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22/03/2016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30877-802C-49E1-AAA4-DECD3704A622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06829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72200-232A-47E2-A171-8D7C6943717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4A7BF-5FA5-4F05-B08C-15856A9E25E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3773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A250B-83B3-44B2-98A0-3966F527C0D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2394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A83CA-B1B8-4D3D-86FA-2CC05BFC3E8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7163D-5716-4072-99C1-B1E7FEFF5B3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1884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03B4F-A57E-4093-905C-AD0267FB12E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4D4E3-CDE0-4950-B65D-8182187AAA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5288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B75B8-C7CE-4000-9020-415390344A8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8FBC7-0E55-4143-A626-7B7DC66F4F0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7401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4A57A-18B9-479B-830E-13147E9B875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07C65-8E33-47B7-A62D-E7118170024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27055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659FB-DB30-448E-A044-696ADB64BA3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F3BA4-A6C2-4055-86C3-FFC1D9BD688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6623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6F48E-A97C-4252-9404-E21D6F64FAA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12BEE-56BC-4674-A6F4-288EA13358B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5367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510E4-CF83-4AF0-ABDB-5A0ABD21A18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412F-5DAD-480D-9BD3-467FCF6A6DD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1347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16FD0-B10D-487E-BE17-A08553276F4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3B6D9-D7E3-47AB-AAAE-E2E33840DE1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267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550DB-7C3D-47D3-946B-5A9716F1FC2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22/03/2016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FC968-8BE1-4F73-A1F3-A35D66FD52D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7690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3C13B-618A-4C20-8D0D-E046CB311DD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6F626-5ADC-43F3-857F-983BDEEF8EF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3215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981E6-8682-4C5B-90D9-F31F98797EF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DD0D9-DB62-46CB-B866-C401493829E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62821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72200-232A-47E2-A171-8D7C6943717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4A7BF-5FA5-4F05-B08C-15856A9E25E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63106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A250B-83B3-44B2-98A0-3966F527C0D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05199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4909A-C131-4867-A3B9-9AF89102045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F3F3F-0BC1-43AB-8F8A-726D2027385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7472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63FC0A-D758-4BB4-9C23-B0FEE3337CC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1EAC5-B01E-4B6F-BE0C-BBDE14D9568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1438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CF0F0-1CDF-4F0E-A6A4-FDDF42EE5F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04C82-3637-429A-BA91-BCCB27CA7E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25582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91994-44D5-4383-808D-624C2C10C0A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5B99F-D9FB-42D1-8439-F8E7B9892DF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023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39BE3-6895-4166-B324-784630D8DC4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5B577-B4DC-49FD-AE1D-101C7199193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94824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CBB34-038B-4240-AC22-EF6BE4A74DF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43F7E-88D3-4B49-9A78-396808D3AEA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684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93AB62F-6CD1-4662-A8B6-629C3EAB3024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22/03/2016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7241BC-85DF-416E-8627-95579304CE68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190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93AB62F-6CD1-4662-A8B6-629C3EAB3024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22/03/2016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7241BC-85DF-416E-8627-95579304CE68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81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93AB62F-6CD1-4662-A8B6-629C3EAB3024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22/03/2016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7241BC-85DF-416E-8627-95579304CE68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02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1B37500-53F8-4AD9-B6E6-2265A059BD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8C581E-6501-46AE-9215-FB45C7F7C53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66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1B37500-53F8-4AD9-B6E6-2265A059BD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8C581E-6501-46AE-9215-FB45C7F7C53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084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1B37500-53F8-4AD9-B6E6-2265A059BD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8C581E-6501-46AE-9215-FB45C7F7C53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9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1B37500-53F8-4AD9-B6E6-2265A059BD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8C581E-6501-46AE-9215-FB45C7F7C53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904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1B37500-53F8-4AD9-B6E6-2265A059BD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8C581E-6501-46AE-9215-FB45C7F7C53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859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6018AF-52D7-4220-B982-303F2333C0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3B57672-B687-4988-92DB-805BBF7BDB0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157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0%D0%B2%D0%B0%D0%BD%D0%B3%D0%B0%D1%80%D0%B4_(%D0%B8%D1%81%D0%BA%D1%83%D1%81%D1%81%D1%82%D0%B2%D0%BE)" TargetMode="External"/><Relationship Id="rId2" Type="http://schemas.openxmlformats.org/officeDocument/2006/relationships/hyperlink" Target="http://ru.wikipedia.org/wiki/%D0%90%D0%BD%D0%B3%D0%BB%D0%B8%D0%B9%D1%81%D0%BA%D0%B8%D0%B9_%D1%8F%D0%B7%D1%8B%D0%BA" TargetMode="Externa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D%D0%BE%D0%B2%D0%B0%D1%8F_%D0%93%D0%B2%D0%B8%D0%BD%D0%B5%D1%8F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/>
          <p:cNvSpPr>
            <a:spLocks noGrp="1"/>
          </p:cNvSpPr>
          <p:nvPr>
            <p:ph type="ctrTitle"/>
          </p:nvPr>
        </p:nvSpPr>
        <p:spPr>
          <a:xfrm>
            <a:off x="683568" y="1628800"/>
            <a:ext cx="7772400" cy="1470025"/>
          </a:xfrm>
        </p:spPr>
        <p:txBody>
          <a:bodyPr/>
          <a:lstStyle/>
          <a:p>
            <a:r>
              <a:rPr lang="ru-RU" sz="5400" i="1" cap="all" dirty="0" smtClean="0">
                <a:solidFill>
                  <a:srgbClr val="B13F9A"/>
                </a:solidFill>
                <a:effectLst>
                  <a:reflection blurRad="12700" stA="48000" endA="300" endPos="55000" dir="5400000" sy="-90000" algn="bl" rotWithShape="0"/>
                </a:effectLst>
                <a:latin typeface="Dotum" pitchFamily="34" charset="-127"/>
                <a:ea typeface="Dotum" pitchFamily="34" charset="-127"/>
              </a:rPr>
              <a:t>«Зачем </a:t>
            </a:r>
            <a:r>
              <a:rPr lang="ru-RU" sz="5400" i="1" cap="all" dirty="0">
                <a:solidFill>
                  <a:srgbClr val="B13F9A"/>
                </a:solidFill>
                <a:effectLst>
                  <a:reflection blurRad="12700" stA="48000" endA="300" endPos="55000" dir="5400000" sy="-90000" algn="bl" rotWithShape="0"/>
                </a:effectLst>
                <a:latin typeface="Dotum" pitchFamily="34" charset="-127"/>
                <a:ea typeface="Dotum" pitchFamily="34" charset="-127"/>
              </a:rPr>
              <a:t>людям </a:t>
            </a:r>
            <a:r>
              <a:rPr lang="ru-RU" sz="5400" i="1" cap="all" dirty="0" smtClean="0">
                <a:solidFill>
                  <a:srgbClr val="B13F9A"/>
                </a:solidFill>
                <a:effectLst>
                  <a:reflection blurRad="12700" stA="48000" endA="300" endPos="55000" dir="5400000" sy="-90000" algn="bl" rotWithShape="0"/>
                </a:effectLst>
                <a:latin typeface="Dotum" pitchFamily="34" charset="-127"/>
                <a:ea typeface="Dotum" pitchFamily="34" charset="-127"/>
              </a:rPr>
              <a:t>украшения»</a:t>
            </a:r>
            <a:br>
              <a:rPr lang="ru-RU" sz="5400" i="1" cap="all" dirty="0" smtClean="0">
                <a:solidFill>
                  <a:srgbClr val="B13F9A"/>
                </a:solidFill>
                <a:effectLst>
                  <a:reflection blurRad="12700" stA="48000" endA="300" endPos="55000" dir="5400000" sy="-90000" algn="bl" rotWithShape="0"/>
                </a:effectLst>
                <a:latin typeface="Dotum" pitchFamily="34" charset="-127"/>
                <a:ea typeface="Dotum" pitchFamily="34" charset="-127"/>
              </a:rPr>
            </a:br>
            <a:endParaRPr lang="fr-FR" sz="5400" i="1" dirty="0" smtClean="0">
              <a:solidFill>
                <a:srgbClr val="F74EBC"/>
              </a:solidFill>
              <a:latin typeface="Dotum" pitchFamily="34" charset="-127"/>
              <a:ea typeface="Dotum" pitchFamily="34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09015" y="5661248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Презентация к уроку по Изобразительного искусства для </a:t>
            </a:r>
            <a:r>
              <a:rPr lang="ru-RU" b="1" dirty="0" smtClean="0"/>
              <a:t>5 класса</a:t>
            </a:r>
          </a:p>
          <a:p>
            <a:r>
              <a:rPr lang="ru-RU" b="1" dirty="0" smtClean="0"/>
              <a:t>Составитель: </a:t>
            </a:r>
            <a:r>
              <a:rPr lang="ru-RU" dirty="0" smtClean="0"/>
              <a:t>Жирова Алёна Михайловна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649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13696" y="285750"/>
            <a:ext cx="75388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400" b="1" i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Роспись по телу в древности</a:t>
            </a:r>
            <a:endParaRPr lang="ru-RU" sz="4400" i="1" dirty="0">
              <a:solidFill>
                <a:prstClr val="black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38090"/>
            <a:ext cx="6192688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01369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313" y="500063"/>
            <a:ext cx="8643937" cy="6000750"/>
          </a:xfrm>
        </p:spPr>
        <p:txBody>
          <a:bodyPr rtlCol="0">
            <a:normAutofit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ru-RU" sz="2000" dirty="0" smtClean="0"/>
              <a:t>              Роспись тела грязью или натуральными </a:t>
            </a:r>
            <a:r>
              <a:rPr lang="ru-RU" sz="2000" dirty="0" smtClean="0">
                <a:solidFill>
                  <a:srgbClr val="0000FF"/>
                </a:solidFill>
              </a:rPr>
              <a:t>красителями</a:t>
            </a:r>
            <a:r>
              <a:rPr lang="ru-RU" sz="2000" dirty="0" smtClean="0"/>
              <a:t> существовала на территории </a:t>
            </a:r>
            <a:r>
              <a:rPr lang="ru-RU" sz="2000" dirty="0" smtClean="0">
                <a:solidFill>
                  <a:srgbClr val="0000FF"/>
                </a:solidFill>
              </a:rPr>
              <a:t>Австралии</a:t>
            </a:r>
            <a:r>
              <a:rPr lang="ru-RU" sz="2000" dirty="0" smtClean="0"/>
              <a:t>, </a:t>
            </a:r>
            <a:r>
              <a:rPr lang="ru-RU" sz="2000" dirty="0" smtClean="0">
                <a:solidFill>
                  <a:srgbClr val="0000FF"/>
                </a:solidFill>
              </a:rPr>
              <a:t>Океании, Африки, Северной Америки </a:t>
            </a:r>
            <a:r>
              <a:rPr lang="ru-RU" sz="2000" dirty="0" smtClean="0"/>
              <a:t>и в некоторых частях </a:t>
            </a:r>
            <a:r>
              <a:rPr lang="ru-RU" sz="2000" dirty="0" smtClean="0">
                <a:solidFill>
                  <a:srgbClr val="0000FF"/>
                </a:solidFill>
              </a:rPr>
              <a:t>Азии</a:t>
            </a:r>
            <a:r>
              <a:rPr lang="ru-RU" sz="2000" dirty="0" smtClean="0"/>
              <a:t>. 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endParaRPr lang="ru-RU" sz="2000" dirty="0" smtClean="0"/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ru-RU" sz="2000" dirty="0" smtClean="0"/>
              <a:t>          </a:t>
            </a:r>
            <a:r>
              <a:rPr lang="ru-RU" sz="28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</a:t>
            </a:r>
            <a:r>
              <a:rPr lang="ru-RU" sz="2000" dirty="0" smtClean="0"/>
              <a:t>                 	</a:t>
            </a: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 время обрядов </a:t>
            </a:r>
            <a:endParaRPr lang="ru-RU" sz="2000" dirty="0" smtClean="0"/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ru-RU" sz="2000" dirty="0" smtClean="0"/>
              <a:t> 	                 </a:t>
            </a:r>
            <a:r>
              <a:rPr lang="ru-RU" sz="2800" dirty="0" smtClean="0"/>
              <a:t>   </a:t>
            </a:r>
            <a:r>
              <a:rPr lang="ru-RU" sz="28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Использовали</a:t>
            </a:r>
            <a:r>
              <a:rPr lang="ru-RU" sz="2800" dirty="0" smtClean="0"/>
              <a:t> </a:t>
            </a:r>
            <a:r>
              <a:rPr lang="ru-RU" sz="2000" dirty="0" smtClean="0"/>
              <a:t>             </a:t>
            </a: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религиозных церемоний</a:t>
            </a:r>
            <a:r>
              <a:rPr lang="ru-RU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ru-RU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</a:t>
            </a: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показывали социальный статус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000" dirty="0" smtClean="0"/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endParaRPr lang="ru-RU" sz="2000" dirty="0" smtClean="0"/>
          </a:p>
          <a:p>
            <a:pPr algn="r" fontAlgn="auto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ru-RU" sz="2000" dirty="0" smtClean="0"/>
              <a:t>   </a:t>
            </a:r>
            <a:r>
              <a:rPr lang="ru-RU" sz="2000" b="1" dirty="0" smtClean="0"/>
              <a:t>Индейцы расписывали красками</a:t>
            </a:r>
          </a:p>
          <a:p>
            <a:pPr algn="r" fontAlgn="auto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ru-RU" sz="2000" b="1" dirty="0" smtClean="0"/>
              <a:t> своё лицо и в повседневной жизни. 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000" dirty="0" smtClean="0"/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000" dirty="0" smtClean="0"/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ru-RU" sz="24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можно было узнать по используемым цветам, узорам?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endParaRPr lang="ru-RU" sz="2400" dirty="0" smtClean="0"/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узнать к какому племени он принадлежит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кем это племя ведёт войну 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endParaRPr lang="ru-RU" sz="2000" dirty="0" smtClean="0"/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000" dirty="0" smtClean="0"/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endParaRPr lang="ru-RU" sz="2000" dirty="0" smtClean="0"/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000" dirty="0" smtClean="0"/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000" dirty="0" smtClean="0"/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000" dirty="0" smtClean="0"/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000" dirty="0" smtClean="0"/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000" dirty="0" smtClean="0"/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000" dirty="0" smtClean="0"/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2000" dirty="0" smtClean="0"/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4071938" y="1928813"/>
            <a:ext cx="642937" cy="214312"/>
          </a:xfrm>
          <a:prstGeom prst="straightConnector1">
            <a:avLst/>
          </a:prstGeom>
          <a:ln w="25400" cap="flat" cmpd="sng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4071938" y="2357438"/>
            <a:ext cx="642937" cy="1587"/>
          </a:xfrm>
          <a:prstGeom prst="straightConnector1">
            <a:avLst/>
          </a:prstGeom>
          <a:ln w="254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4000500" y="2500313"/>
            <a:ext cx="714375" cy="285750"/>
          </a:xfrm>
          <a:prstGeom prst="straightConnector1">
            <a:avLst/>
          </a:prstGeom>
          <a:ln w="254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трелка влево 14"/>
          <p:cNvSpPr/>
          <p:nvPr/>
        </p:nvSpPr>
        <p:spPr>
          <a:xfrm>
            <a:off x="3500438" y="3714750"/>
            <a:ext cx="928687" cy="285750"/>
          </a:xfrm>
          <a:prstGeom prst="lef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8" name="Picture 6" descr="http://img1.liveinternet.ru/images/attach/b/3/4/991/4991798_white_clou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2474913"/>
            <a:ext cx="1804987" cy="217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33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086225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0648"/>
            <a:ext cx="4104456" cy="6163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79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1384"/>
            <a:ext cx="74086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ambria Math" pitchFamily="18" charset="0"/>
                <a:ea typeface="Cambria Math" pitchFamily="18" charset="0"/>
              </a:rPr>
              <a:t>Современный боди-арт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66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28" y="1124744"/>
            <a:ext cx="3888854" cy="3888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354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618" y="765565"/>
            <a:ext cx="3855613" cy="5357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515" y="2210052"/>
            <a:ext cx="292122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1367"/>
            <a:ext cx="2710496" cy="3452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964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45780"/>
            <a:ext cx="3702399" cy="4032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784" y="206376"/>
            <a:ext cx="3140178" cy="4878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32656"/>
            <a:ext cx="2857500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897" y="363272"/>
            <a:ext cx="2541587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52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-142875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u="sng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Макияж</a:t>
            </a:r>
            <a:endParaRPr lang="ru-RU" sz="3600" b="1" u="sng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4" name="Прямоугольник 5"/>
          <p:cNvSpPr>
            <a:spLocks noChangeArrowheads="1"/>
          </p:cNvSpPr>
          <p:nvPr/>
        </p:nvSpPr>
        <p:spPr bwMode="auto">
          <a:xfrm>
            <a:off x="500063" y="980728"/>
            <a:ext cx="821531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prstClr val="black"/>
                </a:solidFill>
              </a:rPr>
              <a:t>Роспись лица среди </a:t>
            </a:r>
            <a:r>
              <a:rPr lang="ru-RU" sz="2800" dirty="0">
                <a:solidFill>
                  <a:srgbClr val="0000FF"/>
                </a:solidFill>
              </a:rPr>
              <a:t>актёров </a:t>
            </a:r>
            <a:r>
              <a:rPr lang="ru-RU" sz="2800" dirty="0">
                <a:solidFill>
                  <a:prstClr val="black"/>
                </a:solidFill>
              </a:rPr>
              <a:t>и </a:t>
            </a:r>
            <a:r>
              <a:rPr lang="ru-RU" sz="2800" dirty="0">
                <a:solidFill>
                  <a:srgbClr val="0000FF"/>
                </a:solidFill>
              </a:rPr>
              <a:t>клоунов </a:t>
            </a:r>
            <a:r>
              <a:rPr lang="ru-RU" sz="2800" dirty="0">
                <a:solidFill>
                  <a:prstClr val="black"/>
                </a:solidFill>
              </a:rPr>
              <a:t>используется и сейчас. Наиболее распространённая форма росписи лица — </a:t>
            </a:r>
            <a:r>
              <a:rPr lang="ru-RU" sz="2800" dirty="0" smtClean="0">
                <a:solidFill>
                  <a:srgbClr val="0000FF"/>
                </a:solidFill>
              </a:rPr>
              <a:t>макияж</a:t>
            </a:r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6" name="Picture 17" descr="http://i1.i.ua/prikol/thumb/1/3/1538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013" y="2035044"/>
            <a:ext cx="3206750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2"/>
            <a:ext cx="2683973" cy="4019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897" y="2636912"/>
            <a:ext cx="2467223" cy="377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35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87944"/>
            <a:ext cx="3442320" cy="485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33618"/>
            <a:ext cx="816881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Индийская культура. Роспись тела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529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348880"/>
            <a:ext cx="4762500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9592" y="306522"/>
            <a:ext cx="809148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elvetica"/>
                <a:ea typeface="Times New Roman"/>
              </a:rPr>
              <a:t>Менди</a:t>
            </a:r>
            <a:r>
              <a:rPr lang="ru-RU" sz="54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elvetica"/>
                <a:ea typeface="Times New Roman"/>
              </a:rPr>
              <a:t> — (хинди </a:t>
            </a:r>
            <a:r>
              <a:rPr lang="ru-RU" sz="54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angal"/>
                <a:ea typeface="Times New Roman"/>
              </a:rPr>
              <a:t>म</a:t>
            </a:r>
            <a:r>
              <a:rPr lang="ru-RU" sz="54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elvetica"/>
                <a:ea typeface="Times New Roman"/>
              </a:rPr>
              <a:t> ) роспись по телу хной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192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11" y="188640"/>
            <a:ext cx="432048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8640"/>
            <a:ext cx="3821410" cy="2545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04" y="3496069"/>
            <a:ext cx="4762500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923" y="2852936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677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F74EBC"/>
                </a:solidFill>
              </a:rPr>
              <a:t>Украшения разных культур</a:t>
            </a:r>
            <a:endParaRPr lang="fr-FR" dirty="0" smtClean="0">
              <a:solidFill>
                <a:srgbClr val="F74EBC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79" y="1440589"/>
            <a:ext cx="4032448" cy="519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16827" y="1440589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ru-RU" sz="3600" dirty="0">
                <a:solidFill>
                  <a:srgbClr val="B83D68">
                    <a:lumMod val="50000"/>
                  </a:srgbClr>
                </a:solidFill>
                <a:latin typeface="Franklin Gothic Book"/>
              </a:rPr>
              <a:t>Украсить значит наполнить вещь смыслом, определить роль ее хозяина.</a:t>
            </a:r>
          </a:p>
        </p:txBody>
      </p:sp>
    </p:spTree>
    <p:extLst>
      <p:ext uri="{BB962C8B-B14F-4D97-AF65-F5344CB8AC3E}">
        <p14:creationId xmlns:p14="http://schemas.microsoft.com/office/powerpoint/2010/main" val="416705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Элементы индийской росписи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3810000" cy="466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364" y="1340768"/>
            <a:ext cx="2702516" cy="2517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194" y="4774833"/>
            <a:ext cx="2929190" cy="175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06" y="2828990"/>
            <a:ext cx="1922313" cy="193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333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5"/>
            <a:ext cx="4104456" cy="2876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96936"/>
            <a:ext cx="3813245" cy="5425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1008"/>
            <a:ext cx="4641053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837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3744416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735" y="397159"/>
            <a:ext cx="4472001" cy="447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29000"/>
            <a:ext cx="3197394" cy="317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606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3240360" cy="3925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030" y="302599"/>
            <a:ext cx="25146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283914"/>
            <a:ext cx="3090887" cy="2316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063" y="390566"/>
            <a:ext cx="2842451" cy="2030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630" y="2708920"/>
            <a:ext cx="2991031" cy="3581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020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642938" y="0"/>
            <a:ext cx="7772400" cy="14700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u="sng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Рефлексия</a:t>
            </a:r>
            <a:endParaRPr lang="ru-RU" sz="3600" b="1" u="sng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675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71563" y="2143125"/>
            <a:ext cx="7143750" cy="1752600"/>
          </a:xfrm>
        </p:spPr>
        <p:txBody>
          <a:bodyPr/>
          <a:lstStyle/>
          <a:p>
            <a:pPr marL="514350" indent="-514350" algn="l">
              <a:buFont typeface="Calibri" pitchFamily="34" charset="0"/>
              <a:buAutoNum type="arabicPeriod"/>
            </a:pPr>
            <a:r>
              <a:rPr lang="ru-RU" smtClean="0">
                <a:solidFill>
                  <a:schemeClr val="tx1"/>
                </a:solidFill>
              </a:rPr>
              <a:t>Что нового вы узнали на уроке?</a:t>
            </a:r>
          </a:p>
          <a:p>
            <a:pPr marL="514350" indent="-514350" algn="l">
              <a:buFont typeface="Calibri" pitchFamily="34" charset="0"/>
              <a:buAutoNum type="arabicPeriod"/>
            </a:pPr>
            <a:r>
              <a:rPr lang="ru-RU" smtClean="0">
                <a:solidFill>
                  <a:schemeClr val="tx1"/>
                </a:solidFill>
              </a:rPr>
              <a:t>О чем бы вы хотели еще узнать?</a:t>
            </a:r>
          </a:p>
          <a:p>
            <a:pPr marL="514350" indent="-514350" algn="l">
              <a:buFont typeface="Calibri" pitchFamily="34" charset="0"/>
              <a:buAutoNum type="arabicPeriod"/>
            </a:pPr>
            <a:r>
              <a:rPr lang="ru-RU" smtClean="0">
                <a:solidFill>
                  <a:schemeClr val="tx1"/>
                </a:solidFill>
              </a:rPr>
              <a:t>Что больше всего вам запомнилось?</a:t>
            </a:r>
          </a:p>
        </p:txBody>
      </p:sp>
    </p:spTree>
    <p:extLst>
      <p:ext uri="{BB962C8B-B14F-4D97-AF65-F5344CB8AC3E}">
        <p14:creationId xmlns:p14="http://schemas.microsoft.com/office/powerpoint/2010/main" val="396684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3" y="476672"/>
            <a:ext cx="6313895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36588" y="4077072"/>
            <a:ext cx="64087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b="1" dirty="0">
                <a:solidFill>
                  <a:srgbClr val="B13F9A">
                    <a:lumMod val="50000"/>
                  </a:srgbClr>
                </a:solidFill>
                <a:latin typeface="Franklin Gothic Book"/>
              </a:rPr>
              <a:t>1. Длинные висячие украшения имеют во многих культурах, как эти подвески из индийского штата </a:t>
            </a:r>
            <a:r>
              <a:rPr lang="ru-RU" sz="2000" b="1" dirty="0" err="1">
                <a:solidFill>
                  <a:srgbClr val="B13F9A">
                    <a:lumMod val="50000"/>
                  </a:srgbClr>
                </a:solidFill>
                <a:latin typeface="Franklin Gothic Book"/>
              </a:rPr>
              <a:t>Карнатака</a:t>
            </a:r>
            <a:r>
              <a:rPr lang="ru-RU" sz="2000" b="1" dirty="0">
                <a:solidFill>
                  <a:srgbClr val="B13F9A">
                    <a:lumMod val="50000"/>
                  </a:srgbClr>
                </a:solidFill>
                <a:latin typeface="Franklin Gothic Book"/>
              </a:rPr>
              <a:t>. </a:t>
            </a:r>
          </a:p>
          <a:p>
            <a:pPr lvl="0" algn="ctr">
              <a:defRPr/>
            </a:pPr>
            <a:r>
              <a:rPr lang="ru-RU" sz="2000" b="1" dirty="0">
                <a:solidFill>
                  <a:srgbClr val="B13F9A">
                    <a:lumMod val="50000"/>
                  </a:srgbClr>
                </a:solidFill>
                <a:latin typeface="Franklin Gothic Book"/>
              </a:rPr>
              <a:t>2. Женщины </a:t>
            </a:r>
            <a:r>
              <a:rPr lang="ru-RU" sz="2000" b="1" dirty="0" err="1">
                <a:solidFill>
                  <a:srgbClr val="B13F9A">
                    <a:lumMod val="50000"/>
                  </a:srgbClr>
                </a:solidFill>
                <a:latin typeface="Franklin Gothic Book"/>
              </a:rPr>
              <a:t>фульбе</a:t>
            </a:r>
            <a:r>
              <a:rPr lang="ru-RU" sz="2000" b="1" dirty="0">
                <a:solidFill>
                  <a:srgbClr val="B13F9A">
                    <a:lumMod val="50000"/>
                  </a:srgbClr>
                </a:solidFill>
                <a:latin typeface="Franklin Gothic Book"/>
              </a:rPr>
              <a:t> из Западной Африки носят очень тяжелые золотые серьги в виде изогнутых спиралей. Чтобы не порвать мочку уха, их закрепляют шнурком на голове. </a:t>
            </a:r>
          </a:p>
        </p:txBody>
      </p:sp>
    </p:spTree>
    <p:extLst>
      <p:ext uri="{BB962C8B-B14F-4D97-AF65-F5344CB8AC3E}">
        <p14:creationId xmlns:p14="http://schemas.microsoft.com/office/powerpoint/2010/main" val="418381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74" y="2564904"/>
            <a:ext cx="8150021" cy="4034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76672"/>
            <a:ext cx="83529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dirty="0">
                <a:solidFill>
                  <a:srgbClr val="B13F9A">
                    <a:lumMod val="50000"/>
                  </a:srgbClr>
                </a:solidFill>
                <a:latin typeface="Franklin Gothic Book"/>
              </a:rPr>
              <a:t>1. Красный цвет приносит счастье, поэтому кораллов и сердолика на буддистке из Тибета должно быть много. В молельных коробочках </a:t>
            </a:r>
            <a:r>
              <a:rPr lang="ru-RU" b="1" dirty="0" err="1">
                <a:solidFill>
                  <a:srgbClr val="B13F9A">
                    <a:lumMod val="50000"/>
                  </a:srgbClr>
                </a:solidFill>
                <a:latin typeface="Franklin Gothic Book"/>
              </a:rPr>
              <a:t>гау</a:t>
            </a:r>
            <a:r>
              <a:rPr lang="ru-RU" b="1" dirty="0">
                <a:solidFill>
                  <a:srgbClr val="B13F9A">
                    <a:lumMod val="50000"/>
                  </a:srgbClr>
                </a:solidFill>
                <a:latin typeface="Franklin Gothic Book"/>
              </a:rPr>
              <a:t> на голове спрятаны амулеты. </a:t>
            </a:r>
          </a:p>
          <a:p>
            <a:pPr lvl="0" algn="ctr">
              <a:defRPr/>
            </a:pPr>
            <a:r>
              <a:rPr lang="ru-RU" b="1" dirty="0">
                <a:solidFill>
                  <a:srgbClr val="B13F9A">
                    <a:lumMod val="50000"/>
                  </a:srgbClr>
                </a:solidFill>
                <a:latin typeface="Franklin Gothic Book"/>
              </a:rPr>
              <a:t>2. Индейцы </a:t>
            </a:r>
            <a:r>
              <a:rPr lang="ru-RU" b="1" dirty="0" err="1">
                <a:solidFill>
                  <a:srgbClr val="B13F9A">
                    <a:lumMod val="50000"/>
                  </a:srgbClr>
                </a:solidFill>
                <a:latin typeface="Franklin Gothic Book"/>
              </a:rPr>
              <a:t>зуни</a:t>
            </a:r>
            <a:r>
              <a:rPr lang="ru-RU" b="1" dirty="0">
                <a:solidFill>
                  <a:srgbClr val="B13F9A">
                    <a:lumMod val="50000"/>
                  </a:srgbClr>
                </a:solidFill>
                <a:latin typeface="Franklin Gothic Book"/>
              </a:rPr>
              <a:t> приобрели славу искусных ювелиров благодаря технике инкрустирования бирюзой. Ожерелья из этого камня символизируют молодость женщины. </a:t>
            </a:r>
          </a:p>
        </p:txBody>
      </p:sp>
    </p:spTree>
    <p:extLst>
      <p:ext uri="{BB962C8B-B14F-4D97-AF65-F5344CB8AC3E}">
        <p14:creationId xmlns:p14="http://schemas.microsoft.com/office/powerpoint/2010/main" val="428454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Украшения африканских племен</a:t>
            </a:r>
            <a:endParaRPr lang="ru-RU" dirty="0"/>
          </a:p>
        </p:txBody>
      </p:sp>
      <p:pic>
        <p:nvPicPr>
          <p:cNvPr id="3" name="Picture 4" descr="D:\Мои документы\для презент\Для презен др ег\1833_177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" y="1556792"/>
            <a:ext cx="280352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Мои документы\Мои рисунки\2009-09-07\fe06a3d94847.jpg"/>
          <p:cNvPicPr>
            <a:picLocks noGrp="1"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506" y="1513401"/>
            <a:ext cx="2566988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494" y="1556792"/>
            <a:ext cx="2676946" cy="3635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14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2962275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60647"/>
            <a:ext cx="2096997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863" y="260648"/>
            <a:ext cx="2774577" cy="445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214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вал 16"/>
          <p:cNvSpPr/>
          <p:nvPr/>
        </p:nvSpPr>
        <p:spPr>
          <a:xfrm>
            <a:off x="3000375" y="3500438"/>
            <a:ext cx="2714625" cy="642937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500563" y="5000625"/>
            <a:ext cx="2214562" cy="857250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928813" y="4929188"/>
            <a:ext cx="2214562" cy="857250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125" name="Содержимое 2"/>
          <p:cNvSpPr>
            <a:spLocks noGrp="1"/>
          </p:cNvSpPr>
          <p:nvPr>
            <p:ph idx="1"/>
          </p:nvPr>
        </p:nvSpPr>
        <p:spPr>
          <a:xfrm>
            <a:off x="428625" y="1285875"/>
            <a:ext cx="8229600" cy="5072063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sz="2800" b="1" dirty="0" smtClean="0">
                <a:solidFill>
                  <a:srgbClr val="0000FF"/>
                </a:solidFill>
              </a:rPr>
              <a:t>Боди-арт</a:t>
            </a:r>
            <a:r>
              <a:rPr lang="ru-RU" sz="2800" dirty="0" smtClean="0">
                <a:solidFill>
                  <a:srgbClr val="0000FF"/>
                </a:solidFill>
              </a:rPr>
              <a:t> </a:t>
            </a:r>
            <a:r>
              <a:rPr lang="ru-RU" sz="2800" dirty="0" smtClean="0"/>
              <a:t>(</a:t>
            </a:r>
            <a:r>
              <a:rPr lang="ru-RU" sz="2800" dirty="0" smtClean="0">
                <a:hlinkClick r:id="rId2" action="ppaction://hlinkfile" tooltip="Английский язык"/>
              </a:rPr>
              <a:t>англ.</a:t>
            </a:r>
            <a:r>
              <a:rPr lang="ru-RU" sz="2800" dirty="0" smtClean="0"/>
              <a:t> </a:t>
            </a:r>
            <a:r>
              <a:rPr lang="ru-RU" sz="2800" i="1" dirty="0" err="1" smtClean="0"/>
              <a:t>body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art</a:t>
            </a:r>
            <a:r>
              <a:rPr lang="ru-RU" sz="2800" dirty="0" smtClean="0"/>
              <a:t> — «искусство тела») — одна из форм </a:t>
            </a:r>
            <a:r>
              <a:rPr lang="ru-RU" sz="2800" u="sng" dirty="0" smtClean="0">
                <a:hlinkClick r:id="rId3" action="ppaction://hlinkfile" tooltip="Авангард (искусство)"/>
              </a:rPr>
              <a:t>авангардного</a:t>
            </a:r>
            <a:r>
              <a:rPr lang="ru-RU" sz="2800" u="sng" dirty="0" smtClean="0"/>
              <a:t> </a:t>
            </a:r>
            <a:r>
              <a:rPr lang="ru-RU" sz="2800" dirty="0" smtClean="0"/>
              <a:t>искусства, где главным объектом творчества становится тело человека.</a:t>
            </a:r>
          </a:p>
          <a:p>
            <a:pPr>
              <a:buFont typeface="Wingdings" pitchFamily="2" charset="2"/>
              <a:buChar char="q"/>
            </a:pPr>
            <a:endParaRPr lang="ru-RU" dirty="0" smtClean="0"/>
          </a:p>
          <a:p>
            <a:pPr>
              <a:buFont typeface="Wingdings" pitchFamily="2" charset="2"/>
              <a:buChar char="q"/>
            </a:pPr>
            <a:endParaRPr lang="ru-RU" dirty="0" smtClean="0"/>
          </a:p>
          <a:p>
            <a:pPr>
              <a:buFont typeface="Arial" charset="0"/>
              <a:buNone/>
            </a:pPr>
            <a:endParaRPr lang="ru-RU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3055688" y="3602634"/>
            <a:ext cx="2797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Виды боди-арта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71688" y="5143500"/>
            <a:ext cx="207168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Шрамирование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43438" y="5214938"/>
            <a:ext cx="30003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Роспись по телу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 rot="5400000">
            <a:off x="3357562" y="4214813"/>
            <a:ext cx="785813" cy="642938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rot="16200000" flipH="1">
            <a:off x="4786312" y="4214813"/>
            <a:ext cx="785813" cy="642938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2042460" y="214313"/>
            <a:ext cx="50463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Украшение тела</a:t>
            </a:r>
            <a:endParaRPr lang="ru-RU" sz="54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29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5813" y="4572000"/>
            <a:ext cx="2214562" cy="785813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dirty="0">
                <a:solidFill>
                  <a:prstClr val="black"/>
                </a:solidFill>
                <a:cs typeface="Arial" pitchFamily="34" charset="0"/>
              </a:rPr>
              <a:t>Обозначение своего социального статуса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14813" y="4572000"/>
            <a:ext cx="2214562" cy="785813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prstClr val="black"/>
                </a:solidFill>
              </a:rPr>
              <a:t>В процессе ритуальных обрядов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14813" y="5715000"/>
            <a:ext cx="2214562" cy="785813"/>
          </a:xfrm>
          <a:prstGeom prst="rect">
            <a:avLst/>
          </a:prstGeom>
          <a:solidFill>
            <a:srgbClr val="FF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prstClr val="black"/>
                </a:solidFill>
              </a:rPr>
              <a:t>Принятия в  мужчины и воины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57250" y="5715000"/>
            <a:ext cx="2214563" cy="785813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prstClr val="black"/>
                </a:solidFill>
              </a:rPr>
              <a:t>Принадлежность к племени</a:t>
            </a:r>
          </a:p>
        </p:txBody>
      </p:sp>
      <p:pic>
        <p:nvPicPr>
          <p:cNvPr id="8" name="Picture 13" descr="http://s40.radikal.ru/i089/0905/90/0e3f4a62ef5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581" y="188640"/>
            <a:ext cx="2316162" cy="301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285875" y="0"/>
            <a:ext cx="5195888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Шрамирование</a:t>
            </a:r>
            <a:endParaRPr lang="ru-RU" sz="3600" dirty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9206" y="779715"/>
            <a:ext cx="6429375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2400" b="1" i="1" dirty="0">
                <a:solidFill>
                  <a:prstClr val="black"/>
                </a:solidFill>
              </a:rPr>
              <a:t>Шрамирование </a:t>
            </a:r>
            <a:r>
              <a:rPr lang="ru-RU" sz="2400" i="1" dirty="0">
                <a:solidFill>
                  <a:prstClr val="black"/>
                </a:solidFill>
              </a:rPr>
              <a:t>(скарификация) (от лат. </a:t>
            </a:r>
            <a:r>
              <a:rPr lang="ru-RU" sz="2400" i="1" dirty="0" err="1">
                <a:solidFill>
                  <a:prstClr val="black"/>
                </a:solidFill>
              </a:rPr>
              <a:t>scarifico</a:t>
            </a:r>
            <a:r>
              <a:rPr lang="ru-RU" sz="2400" i="1" dirty="0">
                <a:solidFill>
                  <a:prstClr val="black"/>
                </a:solidFill>
              </a:rPr>
              <a:t> — царапаю) — специальное нанесение на тело шрамов, в законченном виде представляющих собой какой-либо рисунок или узор.  </a:t>
            </a: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prstClr val="black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ru-RU" dirty="0">
                <a:solidFill>
                  <a:srgbClr val="0000FF"/>
                </a:solidFill>
              </a:rPr>
              <a:t>                                                       </a:t>
            </a:r>
            <a:r>
              <a:rPr lang="ru-RU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поклонники экстравагантного            	                                      модифицирования тела</a:t>
            </a:r>
            <a:endParaRPr lang="ru-RU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defRPr/>
            </a:pP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делает</a:t>
            </a:r>
          </a:p>
          <a:p>
            <a:pPr>
              <a:lnSpc>
                <a:spcPct val="80000"/>
              </a:lnSpc>
              <a:defRPr/>
            </a:pPr>
            <a:r>
              <a:rPr lang="ru-RU" dirty="0">
                <a:solidFill>
                  <a:srgbClr val="0000FF"/>
                </a:solidFill>
              </a:rPr>
              <a:t>                                                      </a:t>
            </a:r>
            <a:r>
              <a:rPr lang="ru-RU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люди которые уже имеют</a:t>
            </a:r>
          </a:p>
          <a:p>
            <a:pPr>
              <a:lnSpc>
                <a:spcPct val="80000"/>
              </a:lnSpc>
              <a:defRPr/>
            </a:pPr>
            <a:r>
              <a:rPr lang="ru-RU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шрамы и желают их </a:t>
            </a:r>
          </a:p>
          <a:p>
            <a:pPr>
              <a:lnSpc>
                <a:spcPct val="80000"/>
              </a:lnSpc>
              <a:defRPr/>
            </a:pPr>
            <a:r>
              <a:rPr lang="ru-RU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замаскировать</a:t>
            </a:r>
            <a:endParaRPr lang="ru-RU" b="1" dirty="0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dirty="0">
                <a:solidFill>
                  <a:prstClr val="black"/>
                </a:solidFill>
                <a:hlinkClick r:id="rId3" tooltip="Новая Гвинея"/>
              </a:rPr>
              <a:t>Новая Гвинея</a:t>
            </a:r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2000250" y="2214563"/>
            <a:ext cx="1143000" cy="357187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2000250" y="2643188"/>
            <a:ext cx="1071563" cy="285750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71750" y="3786188"/>
            <a:ext cx="20002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 rot="10800000" flipV="1">
            <a:off x="2500313" y="4214813"/>
            <a:ext cx="642937" cy="285750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4000500" y="4143375"/>
            <a:ext cx="1143000" cy="357188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5" idx="2"/>
            <a:endCxn id="6" idx="0"/>
          </p:cNvCxnSpPr>
          <p:nvPr/>
        </p:nvCxnSpPr>
        <p:spPr>
          <a:xfrm rot="5400000">
            <a:off x="5143500" y="5537200"/>
            <a:ext cx="357188" cy="1588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5" idx="1"/>
          </p:cNvCxnSpPr>
          <p:nvPr/>
        </p:nvCxnSpPr>
        <p:spPr>
          <a:xfrm rot="10800000" flipV="1">
            <a:off x="3143250" y="4965700"/>
            <a:ext cx="1071563" cy="963613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149" y="3443287"/>
            <a:ext cx="2339384" cy="304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756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861048"/>
            <a:ext cx="4104456" cy="2850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04924"/>
            <a:ext cx="3707904" cy="3537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37" y="217140"/>
            <a:ext cx="2537566" cy="3768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070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0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10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10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289</Words>
  <Application>Microsoft Office PowerPoint</Application>
  <PresentationFormat>Экран (4:3)</PresentationFormat>
  <Paragraphs>71</Paragraphs>
  <Slides>24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9</vt:i4>
      </vt:variant>
      <vt:variant>
        <vt:lpstr>Заголовки слайдов</vt:lpstr>
      </vt:variant>
      <vt:variant>
        <vt:i4>24</vt:i4>
      </vt:variant>
    </vt:vector>
  </HeadingPairs>
  <TitlesOfParts>
    <vt:vector size="33" baseType="lpstr">
      <vt:lpstr>106</vt:lpstr>
      <vt:lpstr>1_106</vt:lpstr>
      <vt:lpstr>2_106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«Зачем людям украшения» </vt:lpstr>
      <vt:lpstr>Украшения разных культур</vt:lpstr>
      <vt:lpstr>Презентация PowerPoint</vt:lpstr>
      <vt:lpstr>Презентация PowerPoint</vt:lpstr>
      <vt:lpstr>Украшения африканских племен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Макияж</vt:lpstr>
      <vt:lpstr>Презентация PowerPoint</vt:lpstr>
      <vt:lpstr>Презентация PowerPoint</vt:lpstr>
      <vt:lpstr>Презентация PowerPoint</vt:lpstr>
      <vt:lpstr>Элементы индийской росписи</vt:lpstr>
      <vt:lpstr>Презентация PowerPoint</vt:lpstr>
      <vt:lpstr>Презентация PowerPoint</vt:lpstr>
      <vt:lpstr>Презентация PowerPoint</vt:lpstr>
      <vt:lpstr>Рефлексия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Зачем людям украшения</dc:title>
  <dc:creator>user</dc:creator>
  <cp:lastModifiedBy>Алена</cp:lastModifiedBy>
  <cp:revision>14</cp:revision>
  <dcterms:created xsi:type="dcterms:W3CDTF">2014-01-22T10:51:11Z</dcterms:created>
  <dcterms:modified xsi:type="dcterms:W3CDTF">2016-03-22T08:51:15Z</dcterms:modified>
</cp:coreProperties>
</file>