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Разные настроения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2"/>
                </a:solidFill>
              </a:rPr>
              <a:t>Музыкально-дидактическая игра </a:t>
            </a:r>
            <a:br>
              <a:rPr lang="ru-RU" sz="3100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2"/>
                </a:solidFill>
              </a:rPr>
              <a:t>на определение характера музыки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2"/>
                </a:solidFill>
              </a:rPr>
              <a:t>Разные настроения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Музыкально-дидактическая игра на определение характера музыки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Цель.</a:t>
            </a:r>
            <a:r>
              <a:rPr lang="ru-RU" sz="1800" dirty="0" smtClean="0"/>
              <a:t> Формирование эмоциональной отзывчивости, закрепление понятия «характер музыки».</a:t>
            </a:r>
            <a:br>
              <a:rPr lang="ru-RU" sz="1800" dirty="0" smtClean="0"/>
            </a:br>
            <a:r>
              <a:rPr lang="ru-RU" sz="1800" b="1" dirty="0" smtClean="0"/>
              <a:t>Игровой материал.</a:t>
            </a:r>
            <a:r>
              <a:rPr lang="ru-RU" sz="1800" dirty="0" smtClean="0"/>
              <a:t> Пять карточек, на которых изображены клоуны с разными эмоциями на лице: радость, грусть, удивление, испуг, злость. </a:t>
            </a:r>
            <a:r>
              <a:rPr lang="ru-RU" sz="1800" i="1" dirty="0" smtClean="0"/>
              <a:t>Фото 1–5.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Ход игры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C00000"/>
                </a:solidFill>
              </a:rPr>
              <a:t>1-й вариант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Педагог исполняет произведение или предлагает прослушать его в записи. Вызванный ребёнок берёт карточку, соответствующую характеру музыки, и показывает её. Остальные дети активно участвуют в определении характера музыки. Если произведение известно, ребёнок называет произведение и имя композитора, а остальные дети подтверждают или опровергают его ответ.</a:t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C00000"/>
                </a:solidFill>
              </a:rPr>
              <a:t>2-й вариант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Перед каждым ребёнком лежит одна из пяти карточек. Педагог исполняет произведение или предлагает прослушать его в записи. Дети, чьи карточки соответствуют характеру музыки, поднимают их. После каждого ответа происходит обсуждение правильных или неправильных ответов.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Фото 1. Радость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Jenya\Desktop\1. Радо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357298"/>
            <a:ext cx="334029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Фото 2. Грусть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Jenya\Desktop\2. Гру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368695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Фото 3. Удивление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Jenya\Desktop\3. Удивл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3571900" cy="491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Фото 4. Испуг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Jenya\Desktop\4. Испу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635582" cy="500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Фото 5. Злость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Jenya\Desktop\5. Зло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63502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Разные настроения Музыкально-дидактическая игра  на определение характера музыки    </vt:lpstr>
      <vt:lpstr>               Разные настроения Музыкально-дидактическая игра на определение характера музыки   Цель. Формирование эмоциональной отзывчивости, закрепление понятия «характер музыки». Игровой материал. Пять карточек, на которых изображены клоуны с разными эмоциями на лице: радость, грусть, удивление, испуг, злость. Фото 1–5.  Ход игры 1-й вариант  Педагог исполняет произведение или предлагает прослушать его в записи. Вызванный ребёнок берёт карточку, соответствующую характеру музыки, и показывает её. Остальные дети активно участвуют в определении характера музыки. Если произведение известно, ребёнок называет произведение и имя композитора, а остальные дети подтверждают или опровергают его ответ. 2-й вариант  Перед каждым ребёнком лежит одна из пяти карточек. Педагог исполняет произведение или предлагает прослушать его в записи. Дети, чьи карточки соответствуют характеру музыки, поднимают их. После каждого ответа происходит обсуждение правильных или неправильных ответов. </vt:lpstr>
      <vt:lpstr>Фото 1. Радость</vt:lpstr>
      <vt:lpstr>Фото 2. Грусть</vt:lpstr>
      <vt:lpstr>Фото 3. Удивление</vt:lpstr>
      <vt:lpstr>Фото 4. Испуг</vt:lpstr>
      <vt:lpstr>Фото 5. Злость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Разные настроения Музыкально-дидактическая игра на определение характера музыки   Автор :  Эльфия Бариевна УЛИСОВА, музыкальный руководитель, МБДОУ Детский сад № 40 «Радость»,  г. Новочебоксарск, Чувашская Республика</dc:title>
  <dc:creator>Jenya</dc:creator>
  <cp:lastModifiedBy>Igor</cp:lastModifiedBy>
  <cp:revision>5</cp:revision>
  <dcterms:created xsi:type="dcterms:W3CDTF">2019-10-05T20:19:27Z</dcterms:created>
  <dcterms:modified xsi:type="dcterms:W3CDTF">2019-11-14T14:51:55Z</dcterms:modified>
</cp:coreProperties>
</file>