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5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9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35A98-37CF-422B-BE32-FB19E9962EA0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3C4B5-98D6-49AA-BD1B-D891D43D8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4/12/01/1087846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43174" y="1928802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Дед Мороз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3143240" y="3071810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( З. Александрова)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9124" y="4786322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https://c.pxhere.com/photos/a6/eb/mountains_snow_winter_landscape_switzerland-1087406.jpg!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Picture 2" descr="https://otvet.imgsmail.ru/download/1454b9e145ab23fd43c055563088a0eb_i-38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214686"/>
            <a:ext cx="5337198" cy="3071834"/>
          </a:xfrm>
          <a:prstGeom prst="rect">
            <a:avLst/>
          </a:prstGeom>
          <a:noFill/>
        </p:spPr>
      </p:pic>
      <p:pic>
        <p:nvPicPr>
          <p:cNvPr id="10" name="Picture 4" descr="http://surprisse.com/muscards/view/2014/10/22/672dc739621122fc8co9bffd3d378adl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1354" y="1000108"/>
            <a:ext cx="2286016" cy="2286016"/>
          </a:xfrm>
          <a:prstGeom prst="rect">
            <a:avLst/>
          </a:prstGeom>
          <a:noFill/>
        </p:spPr>
      </p:pic>
      <p:pic>
        <p:nvPicPr>
          <p:cNvPr id="11" name="Picture 8" descr="http://kartinki-vernisazh.ru/_ph/16/1/655193058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57354" y="-4071990"/>
            <a:ext cx="6500858" cy="3500462"/>
          </a:xfrm>
          <a:prstGeom prst="rect">
            <a:avLst/>
          </a:prstGeom>
          <a:noFill/>
        </p:spPr>
      </p:pic>
      <p:pic>
        <p:nvPicPr>
          <p:cNvPr id="12" name="Picture 6" descr="http://animashki.org/uploads/posts/2016-06/1466793090_163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715006" y="3429000"/>
            <a:ext cx="2557532" cy="3000396"/>
          </a:xfrm>
          <a:prstGeom prst="rect">
            <a:avLst/>
          </a:prstGeom>
          <a:noFill/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1142976" y="285728"/>
            <a:ext cx="67578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Зайцы пляшут на горе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42622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19791 L -0.02066 0.717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56493 0.032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krsk.sibnovosti.ru/pictures/0465/2366/otkrytie_ledovogo_katka_u_bk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8405"/>
            <a:ext cx="9144000" cy="6966405"/>
          </a:xfrm>
          <a:prstGeom prst="rect">
            <a:avLst/>
          </a:prstGeom>
          <a:noFill/>
        </p:spPr>
      </p:pic>
      <p:pic>
        <p:nvPicPr>
          <p:cNvPr id="5" name="Picture 4" descr="http://www.gifki.org/data/media/279/sport-animatsionnaya-kartinka-068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1643050"/>
            <a:ext cx="3677971" cy="41434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На пруду сверкает лёд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пруду сверкает лед,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пруду сверкает лед,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01 0.1051 L -0.8026 0.1365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namiko-anistar.okis.ru/img/namiko-anistar/3456789gbdkloth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4572032" cy="4438651"/>
          </a:xfrm>
          <a:prstGeom prst="rect">
            <a:avLst/>
          </a:prstGeom>
          <a:noFill/>
        </p:spPr>
      </p:pic>
      <p:pic>
        <p:nvPicPr>
          <p:cNvPr id="29700" name="Picture 4" descr="https://ds03.infourok.ru/uploads/ex/0c75/0005c54c-1cc13eb4/hello_html_2ea85fd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4164" y="1896684"/>
            <a:ext cx="3357586" cy="4337428"/>
          </a:xfrm>
          <a:prstGeom prst="rect">
            <a:avLst/>
          </a:prstGeom>
          <a:noFill/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8858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Наступает Новый год.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-0.54097 0.010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Анимация с Новым Годом!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1zoom.ru/big2/969/280704-svet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1"/>
            <a:ext cx="9144000" cy="60007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571480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28572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Шел по лесу Дед Мороз</a:t>
            </a: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Мимо елок и берез.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73" name="Picture 13" descr="http://www.playcast.ru/uploads/2016/11/14/2052489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92" y="3357562"/>
            <a:ext cx="3204217" cy="39436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0.88663 -0.004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386" name="Picture 2" descr="https://avatars.mds.yandex.net/get-pdb/245485/e76ff657-d34e-4486-984f-73b9bdaa31a6/ori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9912"/>
            <a:ext cx="9144000" cy="6987912"/>
          </a:xfrm>
          <a:prstGeom prst="rect">
            <a:avLst/>
          </a:prstGeom>
          <a:noFill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2976" y="0"/>
            <a:ext cx="6400800" cy="1752600"/>
          </a:xfrm>
        </p:spPr>
        <p:txBody>
          <a:bodyPr/>
          <a:lstStyle/>
          <a:p>
            <a:pPr fontAlgn="base"/>
            <a:r>
              <a:rPr lang="ru-RU" sz="4000" dirty="0" smtClean="0">
                <a:solidFill>
                  <a:schemeClr val="tx1"/>
                </a:solidFill>
              </a:rPr>
              <a:t>.</a:t>
            </a:r>
            <a:endParaRPr lang="ru-RU" sz="40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Мимо просек,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cdn.pixabay.com/photo/2012/02/25/18/45/snow-16842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www.playcast.ru/uploads/2017/11/09/238496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6" descr="http://img0.liveinternet.ru/images/attach/c/0/44/866/44866560_arg825trans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5019215"/>
            <a:ext cx="2076743" cy="18387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5714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мимо пней,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Шел по лесу восемь дней</a:t>
            </a:r>
            <a:endParaRPr lang="ru-RU" sz="3600" dirty="0"/>
          </a:p>
        </p:txBody>
      </p:sp>
      <p:pic>
        <p:nvPicPr>
          <p:cNvPr id="23558" name="Picture 6" descr="http://3rebenka.ru/wp-content/uploads/nygif/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270120" y="3643314"/>
            <a:ext cx="1812484" cy="26432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1.73334 -0.024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00" y="-1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42344 -0.0208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1670" y="428604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Он по бору проходил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7416" name="Picture 8" descr="http://img.desktopwallpapers.ru/nature/pics/sb-iney-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14480" y="500042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Он по бору проходил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6" descr="http://3rebenka.ru/wp-content/uploads/nygif/2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71866" y="3857628"/>
            <a:ext cx="1812484" cy="26432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-2.59259E-6 L 1.40625 0.028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Елку в бусы нарядил</a:t>
            </a:r>
            <a:endParaRPr lang="ru-RU" sz="4000" dirty="0"/>
          </a:p>
        </p:txBody>
      </p:sp>
      <p:pic>
        <p:nvPicPr>
          <p:cNvPr id="20488" name="Picture 8" descr="http://animated-images.su/_ph/23/2/56521582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80069"/>
            <a:ext cx="5572164" cy="60779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3108" y="0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071538" y="-707886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1511" name="Picture 7" descr="http://myria.m.y.pic.centerblog.net/1c7d6c5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340" y="19026"/>
            <a:ext cx="9159340" cy="683897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8728" y="785794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В </a:t>
            </a:r>
            <a:r>
              <a:rPr lang="ru-RU" sz="3600" dirty="0" smtClean="0">
                <a:solidFill>
                  <a:schemeClr val="bg1"/>
                </a:solidFill>
              </a:rPr>
              <a:t>эту ночь под новый год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83923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 ребятам их снесет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5" name="Picture 7" descr="http://gifq.ru/wp-content/uploads/2015/10/Snegovika-lepi-skorey-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50075"/>
            <a:ext cx="9144000" cy="61187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87154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 деревья в серебре,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1" name="Picture 7" descr="Зима анимация красивые картинки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85793"/>
            <a:ext cx="6500858" cy="579383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83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Виталий</dc:creator>
  <cp:lastModifiedBy>Екатерина</cp:lastModifiedBy>
  <cp:revision>23</cp:revision>
  <dcterms:created xsi:type="dcterms:W3CDTF">2017-12-08T16:34:45Z</dcterms:created>
  <dcterms:modified xsi:type="dcterms:W3CDTF">2020-09-21T22:21:24Z</dcterms:modified>
</cp:coreProperties>
</file>