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6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7183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0950" y="1582625"/>
            <a:ext cx="8222100" cy="1069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Требования к развивающей предметно-пространственной среде в контексте ФГОС  ДО.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4416350" y="3379100"/>
            <a:ext cx="3465600" cy="16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400" dirty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ru" sz="1400" dirty="0" smtClean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1400" dirty="0" smtClean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Выполнила:</a:t>
            </a:r>
            <a:endParaRPr lang="ru" sz="1400" dirty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400" dirty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" sz="1400" dirty="0" smtClean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	Фролова Яна 		</a:t>
            </a:r>
            <a:r>
              <a:rPr lang="ru" sz="1400" dirty="0" smtClean="0">
                <a:solidFill>
                  <a:srgbClr val="F3F3F3"/>
                </a:solidFill>
                <a:latin typeface="Arial"/>
                <a:cs typeface="Arial"/>
                <a:sym typeface="Arial"/>
              </a:rPr>
              <a:t>Станиславовна</a:t>
            </a:r>
            <a:endParaRPr lang="ru" dirty="0">
              <a:solidFill>
                <a:srgbClr val="F3F3F3"/>
              </a:solidFill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737825" y="310350"/>
            <a:ext cx="7773900" cy="1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</a:rPr>
              <a:t>ГОСУДАРСТВЕННОЕ БЮДЖЕТНОЕ ПРОФЕССИОНАЛЬНОЕ ОБРАЗОВАТЕЛЬНОЕ          УЧРЕЖДЕНИЕ СРЕДНЕГО ПРОФЕССИОНАЛЬНОГО ОБРАЗОВАНИЯ  ВЛАДИМИРСКОЙ ОБЛАСТИ.</a:t>
            </a:r>
          </a:p>
          <a:p>
            <a:pPr lvl="0"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</a:rPr>
              <a:t>                                 «МУРОМСКИЙ ПЕДАГОГИЧЕСКИЙ КОЛЛЕДЖ»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1</a:t>
            </a:fld>
            <a:endParaRPr lang="ru"/>
          </a:p>
        </p:txBody>
      </p:sp>
      <p:sp>
        <p:nvSpPr>
          <p:cNvPr id="2" name="TextBox 1"/>
          <p:cNvSpPr txBox="1"/>
          <p:nvPr/>
        </p:nvSpPr>
        <p:spPr>
          <a:xfrm>
            <a:off x="3707904" y="458797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Характеристики развивающей предметно-пространственной среды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1450" y="1324650"/>
            <a:ext cx="8222100" cy="358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Насыщенность среды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должна соответствовать: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возрастным возможностям детей;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содержанию Программы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Образовательное пространство должно быть оснащено средствами обучения и воспитания (в том числе техническими), игровым, спортивным, оздоровительным оборудованием, инвентарем и материалами. </a:t>
            </a:r>
            <a:r>
              <a:rPr lang="ru" sz="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Насыщенность среды обеспечивает: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 игровую, познавательную, исследовательскую и творческую активность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всех воспитанников, экспериментирование с доступными детям материалами;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üдвигательную активность, развитие крупной и мелкой моторики, участие в подвижных играх и соревнованиях;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üэмоциональное благополучие детей во взаимодействии с предметно-пространственным окружением;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üвозможность самовыражения детей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Трансформируемость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пространства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изменений предметно-пространственной среды в зависимости от образовательной ситуации, в том числе от меняющихся интересов и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возможностей детей.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Полифункциональность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разнообразного использования различных составляющих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предметной среды, например: детской мебели, матов, мягких модулей, ширм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т. д.;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Наличие полифункциональных предметов, в том числе природных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материалов, пригодных для использования в разных видах детской активности.</a:t>
            </a:r>
          </a:p>
          <a:p>
            <a:pPr lvl="0">
              <a:spcBef>
                <a:spcPts val="0"/>
              </a:spcBef>
              <a:buNone/>
            </a:pPr>
            <a:endParaRPr sz="900"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10</a:t>
            </a:fld>
            <a:endParaRPr lang="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557450" y="35377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Характеристика РППС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557450" y="1652200"/>
            <a:ext cx="8222100" cy="359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Вариативность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наличие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периодическая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Доступность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доступность для воспитанников, в том числе для детей с ограниченными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возможностями здоровья и для детей-инвалидов, всех помещений, где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осуществляется образовательная деятельность;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свободный доступ детей, в том числе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исправность и сохранность материалов и оборудования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Безопасность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Соответствие всех элементов предметно-пространственной среды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требованиям по обеспечению надежности и безопасности их использования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11</a:t>
            </a:fld>
            <a:endParaRPr lang="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0" y="-139000"/>
            <a:ext cx="8576399" cy="15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endParaRPr sz="2400" b="1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endParaRPr sz="2400" b="1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endParaRPr sz="2400" b="1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endParaRPr sz="2400" b="1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ru" sz="18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Предметно-пространственная среда</a:t>
            </a:r>
            <a:r>
              <a:rPr lang="ru" sz="18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 это естественная, комфортабельная обстановка рационально-организованного в пространстве и времени, насыщенная разнообразными предметами и игровыми материалами.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576400" y="4513225"/>
            <a:ext cx="117600" cy="11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35144">
            <a:off x="247660" y="2839259"/>
            <a:ext cx="2547304" cy="191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2075" y="1868966"/>
            <a:ext cx="2845625" cy="213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1004">
            <a:off x="6294823" y="2752434"/>
            <a:ext cx="2649829" cy="198738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2</a:t>
            </a:fld>
            <a:endParaRPr lang="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        </a:t>
            </a:r>
            <a:r>
              <a:rPr lang="ru">
                <a:solidFill>
                  <a:srgbClr val="F3F3F3"/>
                </a:solidFill>
              </a:rPr>
              <a:t>Нормотивно-правовая база ДОО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>
                <a:solidFill>
                  <a:srgbClr val="000000"/>
                </a:solidFill>
              </a:rPr>
              <a:t>Конституция РФ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>
                <a:solidFill>
                  <a:srgbClr val="000000"/>
                </a:solidFill>
              </a:rPr>
              <a:t>Закон об образовании РФ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>
                <a:solidFill>
                  <a:srgbClr val="000000"/>
                </a:solidFill>
              </a:rPr>
              <a:t>Конвенция о правах ребенка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>
                <a:solidFill>
                  <a:srgbClr val="000000"/>
                </a:solidFill>
              </a:rPr>
              <a:t>ФГОС ДО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>
                <a:solidFill>
                  <a:srgbClr val="000000"/>
                </a:solidFill>
              </a:rPr>
              <a:t>СанПиН по дошкольному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>
                <a:solidFill>
                  <a:srgbClr val="000000"/>
                </a:solidFill>
              </a:rPr>
              <a:t>Должностная инструкция воспитателя ДОО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3</a:t>
            </a:fld>
            <a:endParaRPr lang="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0" y="106950"/>
            <a:ext cx="9144000" cy="97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Требования к развивающей предметно-пространственной среде.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4874"/>
            <a:ext cx="9144000" cy="40648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4</a:t>
            </a:fld>
            <a:endParaRPr lang="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5</a:t>
            </a:fld>
            <a:endParaRPr lang="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7350" y="0"/>
            <a:ext cx="9069299" cy="672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Развивающая предметно-пространственная среда должна отражать содержание образовательных областей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2300"/>
            <a:ext cx="9143999" cy="44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6</a:t>
            </a:fld>
            <a:endParaRPr lang="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4850" y="1700250"/>
            <a:ext cx="8619300" cy="29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-непосредственное эмоциональное общение с взрослым;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-манипулирование с предметами;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-познавательно-исследовательские действия;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-восприятие музыки, детских песен и стихов;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-двигательная активность и тактильно-двигательные игры;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87" y="53450"/>
            <a:ext cx="7806125" cy="6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1636075" y="662925"/>
            <a:ext cx="5999099" cy="7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 b="1">
                <a:solidFill>
                  <a:srgbClr val="FFFFFF"/>
                </a:solidFill>
              </a:rPr>
              <a:t>Младенческий возраст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7</a:t>
            </a:fld>
            <a:endParaRPr lang="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257700" y="0"/>
            <a:ext cx="3794699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Ранний возраст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0" y="1689550"/>
            <a:ext cx="9144000" cy="332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91A7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предметная деятельность и игры с составными и динамически ми игрушками;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91A7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экспериментирование с материалами и веществами;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91A7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общение с взрослым и совместные игры со сверстниками под руководством взрослого;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91A7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самообслуживание и действия с бытовыми предметами орудиями;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91A7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восприятие смысла музыки, сказок, стихов;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91A7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рассматривание картинок;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91A7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двигательная активность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8</a:t>
            </a:fld>
            <a:endParaRPr lang="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71900" y="650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Дошкольный возраст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0" y="1700250"/>
            <a:ext cx="9144000" cy="338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-игровая;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-коммуникативная;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-познавательно-исследовательская;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-восприятие художественной литературы и фольклора;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-самообслуживание и элементарный бытовой труд;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-конструирование из разного материала;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-изобразительная (рисование, лепка, аппликация);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-музыкальная;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-двигательная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9</a:t>
            </a:fld>
            <a:endParaRPr lang="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Экран (16:9)</PresentationFormat>
  <Paragraphs>91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Roboto</vt:lpstr>
      <vt:lpstr>material</vt:lpstr>
      <vt:lpstr>Требования к развивающей предметно-пространственной среде в контексте ФГОС  ДО.</vt:lpstr>
      <vt:lpstr>    Предметно-пространственная среда – это естественная, комфортабельная обстановка рационально-организованного в пространстве и времени, насыщенная разнообразными предметами и игровыми материалами. </vt:lpstr>
      <vt:lpstr>        Нормотивно-правовая база ДОО</vt:lpstr>
      <vt:lpstr>Требования к развивающей предметно-пространственной среде.</vt:lpstr>
      <vt:lpstr>Презентация PowerPoint</vt:lpstr>
      <vt:lpstr>Развивающая предметно-пространственная среда должна отражать содержание образовательных областей</vt:lpstr>
      <vt:lpstr>Презентация PowerPoint</vt:lpstr>
      <vt:lpstr>Ранний возраст</vt:lpstr>
      <vt:lpstr>       Дошкольный возраст</vt:lpstr>
      <vt:lpstr>Характеристики развивающей предметно-пространственной среды</vt:lpstr>
      <vt:lpstr>            Характеристика РППС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развивающей предметно-пространственной среде в контексте ФГОС  ДО.</dc:title>
  <cp:lastModifiedBy>Admin</cp:lastModifiedBy>
  <cp:revision>1</cp:revision>
  <dcterms:modified xsi:type="dcterms:W3CDTF">2017-01-03T15:28:20Z</dcterms:modified>
</cp:coreProperties>
</file>