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66D3-5A68-4DBF-A2D5-A449BD611355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96DD-C4A9-4689-94C3-67880ED2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7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66D3-5A68-4DBF-A2D5-A449BD611355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796DD-C4A9-4689-94C3-67880ED2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7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7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«ГАЗПРОМ-КЛАСС»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3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«ГАЗПРОМ-КЛАСС»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«ГАЗПРОМ-КЛАСС»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5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Дистанционное обучение</a:t>
            </a: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4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8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8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Международное сотрудничество</a:t>
            </a: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8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2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1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4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4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5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2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1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«ГАЗПРОМ-КЛАСС»</vt:lpstr>
      <vt:lpstr>ПРОЕКТ «ГАЗПРОМ-КЛАСС»</vt:lpstr>
      <vt:lpstr>ПРОЕКТ «ГАЗПРОМ-КЛАСС»</vt:lpstr>
      <vt:lpstr>Дистанционное обучение</vt:lpstr>
      <vt:lpstr>Презентация PowerPoint</vt:lpstr>
      <vt:lpstr>Презентация PowerPoint</vt:lpstr>
      <vt:lpstr>Международное сотрудничество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Л.Бабушкина</dc:creator>
  <cp:lastModifiedBy>Л.Бабушкина</cp:lastModifiedBy>
  <cp:revision>1</cp:revision>
  <dcterms:created xsi:type="dcterms:W3CDTF">2016-08-15T16:35:59Z</dcterms:created>
  <dcterms:modified xsi:type="dcterms:W3CDTF">2016-08-15T16:35:59Z</dcterms:modified>
</cp:coreProperties>
</file>