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playcast.ru/uploads/2014/12/13/110812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9"/>
            <a:ext cx="9127232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33265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лесу роди́лась </a:t>
            </a:r>
            <a:r>
              <a:rPr lang="vi-VN" sz="32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ёлочка</a:t>
            </a:r>
            <a:endParaRPr lang="ru-RU" sz="3200" b="1" u="sng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766136"/>
      </p:ext>
    </p:extLst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surprisse.com/muscards/view/2016/01/18/do30o2d8oh612meoasnn0focdasm1adl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7" y="0"/>
            <a:ext cx="914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0031" y="4194379"/>
            <a:ext cx="415851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В лесу родилась ёлочка,+</a:t>
            </a:r>
          </a:p>
          <a:p>
            <a:r>
              <a:rPr lang="ru-RU" sz="2800" b="1" dirty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В лесу она росла,</a:t>
            </a:r>
          </a:p>
          <a:p>
            <a:r>
              <a:rPr lang="ru-RU" sz="2800" b="1" dirty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Зимой и летом стройная</a:t>
            </a:r>
          </a:p>
          <a:p>
            <a:r>
              <a:rPr lang="ru-RU" sz="2800" b="1" dirty="0">
                <a:solidFill>
                  <a:srgbClr val="FFFF00"/>
                </a:solidFill>
                <a:latin typeface="+mj-lt"/>
                <a:cs typeface="Aharoni" panose="02010803020104030203" pitchFamily="2" charset="-79"/>
              </a:rPr>
              <a:t>Зелёная была.</a:t>
            </a:r>
          </a:p>
          <a:p>
            <a:endParaRPr lang="ru-RU" dirty="0"/>
          </a:p>
        </p:txBody>
      </p:sp>
      <p:pic>
        <p:nvPicPr>
          <p:cNvPr id="2052" name="Picture 4" descr="http://inetru.net/wp-content/uploads/2012/12/%D0%BD%D0%BE%D0%B2%D0%BE%D0%B3%D0%BE%D0%B4%D0%BD%D1%8F%D1%8F-%D0%BA%D0%B0%D1%80%D1%82%D0%B8%D0%BD%D0%BA%D0%B0-%D0%B5%D0%BB%D0%BE%D1%87%D0%BA%D0%B0-3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821"/>
            <a:ext cx="4048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68433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playcast.ru/uploads/2015/01/02/11408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1"/>
            <a:ext cx="9128897" cy="68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4766" y="0"/>
            <a:ext cx="375923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Метель ей пела песенку:+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«Спи, ёлочка, бай-бай!»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Мороз снежком укутывал: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«Смотри, не замерзай!»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84" name="Picture 12" descr="http://www.gifki.org/data/media/1200/floaties-animatsionnaya-kartinka-0226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4" y="902324"/>
            <a:ext cx="3220095" cy="38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playcast.ru/uploads/2016/01/13/1679916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17" y="1251346"/>
            <a:ext cx="1522954" cy="253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playcast.ru/uploads/2015/04/01/1294282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35160"/>
            <a:ext cx="8661354" cy="68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1084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4 -0.00763 L 0.75486 -0.0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81 -0.1088 L 0.83819 0.30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20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getbg.net/upload/full/438779_pejzazh_priroda_derevo_yolka_les_krasota_zima_sneg_2913x1957_(www.GetBg.ne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0"/>
            <a:ext cx="4242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Трусишка зайка серенький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Под ёлочкой скакал,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Порою волк, сердитый волк,</a:t>
            </a:r>
          </a:p>
          <a:p>
            <a:r>
              <a:rPr lang="ru-RU" sz="2400" b="1" dirty="0" err="1">
                <a:solidFill>
                  <a:srgbClr val="FFFF00"/>
                </a:solidFill>
              </a:rPr>
              <a:t>Рысцою</a:t>
            </a:r>
            <a:r>
              <a:rPr lang="ru-RU" sz="2400" b="1" dirty="0">
                <a:solidFill>
                  <a:srgbClr val="FFFF00"/>
                </a:solidFill>
              </a:rPr>
              <a:t> пробегал.</a:t>
            </a:r>
          </a:p>
          <a:p>
            <a:endParaRPr lang="ru-RU" sz="2400" dirty="0"/>
          </a:p>
        </p:txBody>
      </p:sp>
      <p:pic>
        <p:nvPicPr>
          <p:cNvPr id="4100" name="Picture 4" descr="http://img1.liveinternet.ru/images/attach/c/7/96/637/96637833_92461997_8a957401477970439404b4705eb4817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44990"/>
            <a:ext cx="865634" cy="65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22.beon.ru/65/16/2381665/46/87799446/14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0" y="5895975"/>
            <a:ext cx="18859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4158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8 -1.85185E-6 C -0.07639 -1.85185E-6 -0.06216 0.01412 -0.06216 0.03171 C -0.06216 0.04908 -0.07639 0.06343 -0.09358 0.06343 C -0.11094 0.06343 -0.125 0.04908 -0.125 0.03171 C -0.125 0.01412 -0.11094 -1.85185E-6 -0.09358 -1.85185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1111 L 0.87691 -0.0729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bestgif.ru/_ph/23/2/10015431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87"/>
            <a:ext cx="9164700" cy="68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33217" y="31264"/>
            <a:ext cx="34772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Чу! Снег по лесу </a:t>
            </a:r>
            <a:r>
              <a:rPr lang="ru-RU" sz="2400" b="1" dirty="0" smtClean="0">
                <a:solidFill>
                  <a:srgbClr val="FFFF00"/>
                </a:solidFill>
              </a:rPr>
              <a:t>частому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Под полозом скрипит,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Лошадка мохноногая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Торопится, бежит.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https://appstickers-cdn.appadvice.com/1158567837/819045501/4abede148b6763228bdd1b122b820afd-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077072"/>
            <a:ext cx="3364136" cy="33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6011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03 -0.01412 L 1.34393 0.0280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playcast.ru/uploads/2015/01/02/11408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55877" cy="68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21718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Везёт лошадка дровенки,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На дровнях старичок.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Срубил он нашу ёлочку</a:t>
            </a:r>
          </a:p>
          <a:p>
            <a:r>
              <a:rPr lang="ru-RU" sz="2800" b="1" dirty="0">
                <a:solidFill>
                  <a:srgbClr val="FFFF00"/>
                </a:solidFill>
              </a:rPr>
              <a:t>Под самый корешок.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8" name="Picture 4" descr="http://cdn-nus-1.pinme.ru/tumb/600/photo/a6/a9/a6a926528ff83fed1aa1f6b71db911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4725144"/>
            <a:ext cx="3923928" cy="19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87846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57 -0.01689 L 0.78681 -0.0168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fotohomka.ru/images/Jan/08/5009170dd3f00a2b18061258a7b255c4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" y="-11695"/>
            <a:ext cx="9138789" cy="685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919" y="4960941"/>
            <a:ext cx="38164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Теперь ты здесь, нарядная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rgbClr val="FFFF00"/>
                </a:solidFill>
              </a:rPr>
              <a:t>На праздник к нам пришла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И много-много радостей</a:t>
            </a:r>
          </a:p>
          <a:p>
            <a:r>
              <a:rPr lang="ru-RU" sz="2400" b="1" dirty="0">
                <a:solidFill>
                  <a:srgbClr val="FFFF00"/>
                </a:solidFill>
              </a:rPr>
              <a:t>Детишкам принесла!</a:t>
            </a:r>
          </a:p>
          <a:p>
            <a:endParaRPr lang="ru-RU" dirty="0"/>
          </a:p>
        </p:txBody>
      </p:sp>
      <p:pic>
        <p:nvPicPr>
          <p:cNvPr id="7172" name="Picture 4" descr="http://animated-images.su/_ph/23/2/11662427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9" y="-302035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5125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108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Екатерина</cp:lastModifiedBy>
  <cp:revision>9</cp:revision>
  <dcterms:created xsi:type="dcterms:W3CDTF">2017-12-08T12:47:29Z</dcterms:created>
  <dcterms:modified xsi:type="dcterms:W3CDTF">2020-09-21T22:19:07Z</dcterms:modified>
</cp:coreProperties>
</file>