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60" r:id="rId6"/>
    <p:sldId id="264" r:id="rId7"/>
    <p:sldId id="261" r:id="rId8"/>
    <p:sldId id="265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254F-4193-4909-A8AB-700E5DD0508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FE9E-9895-4E79-B1A6-D58C4C85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3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254F-4193-4909-A8AB-700E5DD0508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FE9E-9895-4E79-B1A6-D58C4C85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254F-4193-4909-A8AB-700E5DD0508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FE9E-9895-4E79-B1A6-D58C4C85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254F-4193-4909-A8AB-700E5DD0508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FE9E-9895-4E79-B1A6-D58C4C85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6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254F-4193-4909-A8AB-700E5DD0508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FE9E-9895-4E79-B1A6-D58C4C85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3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254F-4193-4909-A8AB-700E5DD0508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FE9E-9895-4E79-B1A6-D58C4C85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0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254F-4193-4909-A8AB-700E5DD0508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FE9E-9895-4E79-B1A6-D58C4C85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4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254F-4193-4909-A8AB-700E5DD0508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FE9E-9895-4E79-B1A6-D58C4C85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6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254F-4193-4909-A8AB-700E5DD0508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FE9E-9895-4E79-B1A6-D58C4C85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0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254F-4193-4909-A8AB-700E5DD0508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FE9E-9895-4E79-B1A6-D58C4C85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6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254F-4193-4909-A8AB-700E5DD0508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FE9E-9895-4E79-B1A6-D58C4C85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2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254F-4193-4909-A8AB-700E5DD0508B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FE9E-9895-4E79-B1A6-D58C4C85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2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27" y="245660"/>
            <a:ext cx="5962399" cy="1038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«ИЗМЕРЕНИЕ ПЛОТНОСТИ ВЕЩЕСТВА»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рычажные весы с разновесом, мензурку, стакан с водой, цилиндр, соберите экспериментальную установку для измерения плотности материала, из которого изготовлен цилиндр. Абсолютную погрешность измерения массы принять равной ± 1 г, абсолютную погрешность измерения объема - ± 2 мл.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бланке ответов № 2: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1) сделайте рисунок или описание экспериментальной установки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для определения объема тела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2) запишите формулу для расчета плотности;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3) укажите с учетом погрешности результаты измерения массы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цилиндра и его объема;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4) запишите числовое значение плотности материала цилиндра.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возможного выполнения: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06586" y="467833"/>
            <a:ext cx="44656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/>
          <a:stretch/>
        </p:blipFill>
        <p:spPr>
          <a:xfrm>
            <a:off x="97439" y="4072704"/>
            <a:ext cx="6230112" cy="17507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6202" y="245660"/>
            <a:ext cx="558579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РАБОТЫ СИЛЫ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УПРУГОСТИ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ПОДЪЕМЕ ГРУЗА С ПОМОЩЬЮ НЕПОДВИЖНОГО БЛОКА»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штатив с муфтой, неподвижный блок, нить, 2 груза и динамометр, соберите экспериментальную установку для измерения работы силы упругости при равномерном подъеме груза с использованием неподвижного блока. Определите работу, совершаемую силой упругости при подъеме двух соединенных вместе грузов на высоту 10 см. Абсолютную погрешность измерения силы с помощью динамометра принять равной ± 0,1 Н.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рисунок или описание экспериментальной установки;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формулу для расчета работы силы упругости;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результаты прямых измерений силы упругости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 учетом абсолютной погрешности и пути;</a:t>
            </a:r>
          </a:p>
          <a:p>
            <a:pPr marL="228600" indent="-228600">
              <a:buAutoNum type="arabicParenR" startAt="4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числовое значение работы силы упругости.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возможного решения:</a:t>
            </a: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6"/>
          <a:stretch/>
        </p:blipFill>
        <p:spPr>
          <a:xfrm>
            <a:off x="10522537" y="4438151"/>
            <a:ext cx="1232746" cy="13852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16"/>
          <a:stretch/>
        </p:blipFill>
        <p:spPr>
          <a:xfrm>
            <a:off x="6654176" y="4626840"/>
            <a:ext cx="3924568" cy="144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6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390" y="351835"/>
            <a:ext cx="5844960" cy="851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«ИЗМЕРЕНИЕ АРХИМЕДОВОЙ СИЛЫ»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динамометр, стакан с простой водой, цилиндр № 2, соберите экспериментальную установку для определения выталкивающей силы (силы Архимеда), действующей на цилиндр. Абсолютную погрешность измерения силы с помощью динамометра принять равной ± 0,1 Н.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бланке ответов № 2: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1) сделайте рисунок или описание экспериментальной установки;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2) запишите формулу для расчета выталкивающей силы;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3) укажите результаты измерений веса цилиндра в воздухе и веса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цилиндра в воде с учетом абсолютной погрешности измерения;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4) запишите численное значение выталкивающей силы.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06586" y="467833"/>
            <a:ext cx="44656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8" t="18486" r="47578" b="28748"/>
          <a:stretch/>
        </p:blipFill>
        <p:spPr>
          <a:xfrm>
            <a:off x="106388" y="3436662"/>
            <a:ext cx="3627471" cy="1250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9" b="8520"/>
          <a:stretch/>
        </p:blipFill>
        <p:spPr>
          <a:xfrm>
            <a:off x="3959803" y="3233965"/>
            <a:ext cx="2279778" cy="21904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5078" y="241920"/>
            <a:ext cx="564471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«ИЗМЕРЕНИЕ ЖЕСТКОСТИ ПРУЖИНЫ»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штатив с муфтой и лапкой, пружину, динамометр, линейку и один груз, соберите экспериментальную установку для измерения жесткости пружины. Определите жесткость пружины, подвесив к ней один (три) груза. Для измерения веса грузов пользуйтесь динамометром.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рисунок или описание экспериментальной установки;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апишите формулу для расчета жесткости пружины;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кажите результаты измерения веса грузов и удлинения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пружины с учетом абсолютной погрешности (абсолютную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погрешность измерения силы с помощью динамометра принять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равной ± 0,1 Н, абсолютную погрешность измерения удлинения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 помощью линейки принять равной ± 2 мм);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  запишите числовое значение жесткости пружины.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возможного выполнения: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" r="50328" b="44188"/>
          <a:stretch/>
        </p:blipFill>
        <p:spPr>
          <a:xfrm>
            <a:off x="6617538" y="4381515"/>
            <a:ext cx="3938270" cy="15226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2"/>
          <a:stretch/>
        </p:blipFill>
        <p:spPr>
          <a:xfrm>
            <a:off x="10719405" y="4062089"/>
            <a:ext cx="1252855" cy="18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3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85" y="123404"/>
            <a:ext cx="6004020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«ИСССЛЕДОВАНИЕ ЗАВИСИМОСТИ СИЛЫ УПРУГОСТИ ОТ СТЕПЕНИ РАСТЯЖЕНИЯ ПРУЖИНЫ»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штатив с муфтой и лапкой, пружину, динамометр с пределом измерения 5 Н, линейку и набор из трех грузов по 100 г каждый, соберите экспериментальную установку для исследования зависимости силы упругости, возникающей в пружине, от степени растяжения пружины. Определите растяжение пружины, подвешивая к ней поочередно один,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и три груза. Для определения веса грузов воспользуйтесь динамометром. Абсолютная погрешность измерения растяжения пружины  с помощью линейки равна ± 2 мм, абсолютная погрешность измерения силы с помощью динамометра равна ± 0,1 Н.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рисунок или описание экспериментальной установки;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учетов абсолютной погрешности укажите результаты измерения веса грузов и удлинения пружины доля трех случаев в виде таблицы (или графика);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формулируйте вывод о зависимости силы упругости, возникающей в пружине, от степени растяжения пружины.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Образец возможного выполнения: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13766"/>
          <a:stretch/>
        </p:blipFill>
        <p:spPr>
          <a:xfrm>
            <a:off x="6906719" y="4211195"/>
            <a:ext cx="5285281" cy="16003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7" t="20268" r="30440" b="18338"/>
          <a:stretch/>
        </p:blipFill>
        <p:spPr>
          <a:xfrm>
            <a:off x="284484" y="4789185"/>
            <a:ext cx="3616639" cy="1399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3220" y="164351"/>
            <a:ext cx="55287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«ИЗМЕРЕНИЕ РАБОТЫ СИЛЫ ТРЕНИЯ»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каретку (брусок) с крючком, динамометр, два груза, направляющую рейку, соберите экспериментальную установку для измерения работы силы трения скольжения при движении каретки с грузами по поверхности рейки на расстояние в 40 см. Абсолютную погрешность измерения силы с помощью динамометра принять ± 0,1 Н.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рисунок или описание экспериментальной установки: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апишите формулу для расчета работы силы трения скольжения;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кажите результаты измерения модуля перемещения каретки с грузами и силы трения скольжения при движении каретки с грузами по поверхности рейки (с учетом абсолютной погрешности измерения силы);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апишите числовое значение работы силы трения скольжения.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возможного выполнения:</a:t>
            </a: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06" b="17408"/>
          <a:stretch/>
        </p:blipFill>
        <p:spPr>
          <a:xfrm>
            <a:off x="4200042" y="4211195"/>
            <a:ext cx="1710114" cy="21255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67"/>
          <a:stretch/>
        </p:blipFill>
        <p:spPr>
          <a:xfrm>
            <a:off x="489767" y="6336729"/>
            <a:ext cx="5066513" cy="3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85" y="123404"/>
            <a:ext cx="6004020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«ИЗМЕРЕНИЕ КОЭФФИЦИЕНТА ТРЕНИЯ СКОЛЬЖЕНИЯ»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брусок с крючком, динамометры № 1 и № 2, груз № 1, направляющую рейку, соберите экспериментальную установку для измерения коэффициента трения скольжения между бруском с грузом и поверхностью рейки. Используйте поверхность рейки, обозначенную А. Абсолютная погрешность измерения силы при помощи динамометра № 1 равна ± 0,02 Н, а при помощи динамометра № 2 равна ± 0,1 Н.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рисунок экспериментальной установки;           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апишите формулу для расчета коэффициента трения скольжения;</a:t>
            </a:r>
          </a:p>
          <a:p>
            <a:pPr marL="228600" indent="-228600">
              <a:buAutoNum type="arabicParenR" startAt="3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результаты измерения веса бруска с грузом и силы трения скольжения при движении бруска с грузом по поверхности рейки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 учетом абсолютных погрешностей измерений;</a:t>
            </a:r>
          </a:p>
          <a:p>
            <a:pPr marL="228600" indent="-228600">
              <a:buAutoNum type="arabicParenR" startAt="4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значение коэффициента трения скольжения.</a:t>
            </a:r>
          </a:p>
          <a:p>
            <a:pPr marL="228600" indent="-228600">
              <a:buAutoNum type="arabicParenR"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возможного выполнения: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0839" t="58317" r="16434" b="18760"/>
          <a:stretch/>
        </p:blipFill>
        <p:spPr>
          <a:xfrm>
            <a:off x="6859700" y="5755405"/>
            <a:ext cx="3771527" cy="10337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810"/>
          <a:stretch/>
        </p:blipFill>
        <p:spPr>
          <a:xfrm>
            <a:off x="63320" y="5458808"/>
            <a:ext cx="6446349" cy="1330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8218" y="299580"/>
            <a:ext cx="55287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«ИССЛЕДОВАНИЕ ЗАВИСИМОСТИ СИЛЫ ТРЕНИЯ ОТ СИЛЫ НОРМАЛЬНОГО ДАВЛЕНИЯ»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каретку (брусок) с крючком, динамометр, набор из трех грузов, направляющую линейку, соберите экспериментальную установку для исследования зависимости силы трения скольжения между кареткой и поверхностью горизонтальной рейки от силы нормального давления. Определите силу трения скольжения, помещая на каретку поочередно один, два и три груза. Для определения веса каретки с грузами воспользуйтесь динамометром. Абсолютную погрешность измерения силы с помощью динамометра принять равной ± 0,1 Н.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рисунок или описание экспериментальной установки;</a:t>
            </a:r>
          </a:p>
          <a:p>
            <a:pPr marL="228600" indent="-228600">
              <a:buAutoNum type="arabicParenR" startAt="2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результаты измерений веса каретки с грузами  и силы трения скольжения с учетом погрешности измерения для трех случаев в виде таблицы (или графика):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 сформулируйте вывод о зависимости силы трения скольжения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между кареткой и поверхностью рейки от силы нормального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давления.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возможного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выполнения:</a:t>
            </a:r>
          </a:p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7" t="10091" r="26680" b="46834"/>
          <a:stretch/>
        </p:blipFill>
        <p:spPr>
          <a:xfrm>
            <a:off x="1000356" y="4279771"/>
            <a:ext cx="2470484" cy="10266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38822" t="43464" r="35031" b="41332"/>
          <a:stretch/>
        </p:blipFill>
        <p:spPr>
          <a:xfrm>
            <a:off x="8373988" y="4814258"/>
            <a:ext cx="2257239" cy="9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7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45" y="138135"/>
            <a:ext cx="579371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«ИЗМЕРЕНИЕ ЭЛЕКТРИЧЕСКОГО СОПРОТИВЛЕНИЯ ПРОВОДНИКА»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электрическое сопротивление резистора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Для этого соберите экспериментальную установку, используя источник тока, вольтметр, амперметр, ключ, реостат, соединительные провода и резистор, обозначенный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помощи реостата установите в цепи силу тока 0,4 А. Абсолютную погрешность измерения силы тока с помощью амперметра принять равной ± 0,1 А, а абсолютную погрешность измерения напряжения с помощью вольтметра ± 0,2 В.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арисуйте электрическую схему эксперимента;                             </a:t>
            </a:r>
          </a:p>
          <a:p>
            <a:pPr marL="228600" indent="-22860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формулу для расчета электрического сопротивления;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кажите результаты измерения силы тока и напряжения с учетов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абсолютных погрешностей;</a:t>
            </a:r>
          </a:p>
          <a:p>
            <a:pPr marL="228600" indent="-228600">
              <a:buAutoNum type="arabicParenR" startAt="4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численное значение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электрического сопротивления.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Образец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возможного выполнения: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1. </a:t>
            </a: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0953" y="0"/>
            <a:ext cx="5248752" cy="875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«ИССЛЕДОВАНИЕ ЗАВИСИМОСТИ СИЛЫ ТОКА ОТ НАПРЯЖЕНИЯ»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источник тока (4,5 В), вольтметр, амперметр, ключ, реостат, соединительные провода, резистор, обозначенный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соберите экспериментальную установку для исследования зависимости силы электрического тока в резисторе от напряжения на его концах. Абсолютную погрешность измерения силы тока принять равной ± 0,1 А, напряжения ± 0,2 В. 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арисуйте электрическую схему эксперимента;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становив с помощью реостата поочередно силу тока в цепи 0,2 А, 0,3 А и 0,4 А и измерив в каждом случае значение электрического напряжения на концах резистора, укажите результаты измерения силы тока и напряжения с учетом абсолютной погрешности измерения для трех случаев в виде таблицы (или графика);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формулируйте вывод о зависимости силы электрического тока в резисторе от напряжения на его концах.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Образец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возможного выполнения: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6489" b="13943"/>
          <a:stretch/>
        </p:blipFill>
        <p:spPr>
          <a:xfrm>
            <a:off x="9442855" y="4824176"/>
            <a:ext cx="2855716" cy="10048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4" r="49526"/>
          <a:stretch/>
        </p:blipFill>
        <p:spPr>
          <a:xfrm>
            <a:off x="0" y="5326599"/>
            <a:ext cx="3805148" cy="1150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1"/>
          <a:stretch/>
        </p:blipFill>
        <p:spPr>
          <a:xfrm>
            <a:off x="629181" y="4332408"/>
            <a:ext cx="1670822" cy="9132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r="27458" b="47568"/>
          <a:stretch/>
        </p:blipFill>
        <p:spPr>
          <a:xfrm>
            <a:off x="7049819" y="4741585"/>
            <a:ext cx="2543927" cy="9927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2"/>
          <a:stretch/>
        </p:blipFill>
        <p:spPr>
          <a:xfrm>
            <a:off x="7049819" y="6256299"/>
            <a:ext cx="5142181" cy="4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8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44" y="138135"/>
            <a:ext cx="588751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 «И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ЗМЕРЕНИЕ РАБОТЫ ТОКА»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экспериментальную установку для определения работы электрического тока, совершаемой в резисторе, используя источник тока, вольтметр, амперметр, ключ, реостат, соединительные провода и резистор, обозначенный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помощи реостата установите в цепи силу тока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А. Определите работу электрического тока в резисторе в течение 5 мин. Абсолютная погрешность измерения силы тока с помощью амперметра равна ± 0,1 А; абсолютная погрешность измерения напряжения с помощью вольтметра равна ± 0,2 В.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арисуйте электрическую схему эксперимента;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апишите формулу для расчета работы электрического тока;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кажите результаты измерения силы тока и напряжения  с учетов абсолютных погрешностей;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  запишите численное значение работы электрического тока.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0953" y="0"/>
            <a:ext cx="524875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«И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ЗМЕРЕНИЕ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экспериментальную установку для определения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мощности, выделяемой на резисторе,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источник тока, вольтметр, амперметр, ключ, реостат, соединительные провода и резистор, обозначенный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1..При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реостата установите в цепи силу тока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Определите работу электрического тока в резисторе в течение 5 мин. Абсолютная погрешность измерения силы тока с помощью амперметра равна ± 0,1 А; абсолютная погрешность измерения напряжения с помощью вольтметра равна ± 0,2 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электрическую схему эксперимента;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формулу для расчета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тока;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результаты измерения силы тока и напряжения 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абсолютных погрешностей;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 запишите численное значение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тока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24649" r="44279" b="9470"/>
          <a:stretch/>
        </p:blipFill>
        <p:spPr>
          <a:xfrm>
            <a:off x="6976785" y="4151931"/>
            <a:ext cx="2950350" cy="9312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0"/>
          <a:stretch/>
        </p:blipFill>
        <p:spPr>
          <a:xfrm>
            <a:off x="342113" y="3979964"/>
            <a:ext cx="3678700" cy="15064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4"/>
          <a:stretch/>
        </p:blipFill>
        <p:spPr>
          <a:xfrm>
            <a:off x="3843580" y="3979964"/>
            <a:ext cx="1769665" cy="15064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9" t="8006" b="11854"/>
          <a:stretch/>
        </p:blipFill>
        <p:spPr>
          <a:xfrm>
            <a:off x="10149178" y="4221957"/>
            <a:ext cx="1708484" cy="1022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2"/>
          <a:stretch/>
        </p:blipFill>
        <p:spPr>
          <a:xfrm>
            <a:off x="6976785" y="5328395"/>
            <a:ext cx="5278778" cy="4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33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37" y="141767"/>
            <a:ext cx="59513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«ИЗМЕРЕНИЕ ОПТИЧЕСКОЙ СИЛЫ И ФОКУСНОГО РАССТОЯНИЯ СОБИРАЮЩЕЙ ЛИНЗЫ»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собирающую линзу 1, экран и линейку, соберите экспериментальную установку для определения оптической силы линзы.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источника света используйте свет от удаленного окна.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рисунок или описание экспериментальной установки;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апишите формулу для расчета оптической силы линзы;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кажите результаты измерения фокусного расстояния линзы с учетом абсолютной погрешности, равной ± 10 мм;</a:t>
            </a:r>
          </a:p>
          <a:p>
            <a:pPr marL="228600" indent="-228600">
              <a:buAutoNum type="arabicParenR" startAt="4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численное значение оптической силы линзы.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8"/>
          <a:stretch/>
        </p:blipFill>
        <p:spPr>
          <a:xfrm>
            <a:off x="38229" y="3044299"/>
            <a:ext cx="5448171" cy="1574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8773" y="141767"/>
            <a:ext cx="536241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«ОПРЕДЕЛЕНИЕ МОМЕНТА СИЛЫ,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ДЕЙСТВУЮЩЕЙ НА РЫЧАГ»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рычаг, линейку, три груза, штатив, динамометр, соберите установку для исследования равновесия рычага. Три груза подвесьте слева от оси вращения рычага следующим образом: два груза на расстоянии 12 см и один груз на расстоянии 6 см от оси. Определите момент силы, которую необходимо приложить к правому концу рычага на расстоянии 12 см от оси вращения рычага для того, чтобы он оставался в равновесии в горизонтальном положении. Абсолютную погрешность измерения силы с помощью динамометра принять равной ± 0,1 Н, абсолютную погрешность измерения расстояния с помощью линейки принять равной 12 мм.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арисуйте или опишите схему экспериментальной установки;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апишите формулу для расчета момента силы;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кажите с учетом погрешности результаты измерений приложенной силы и длины плеча;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апишите числовое значение момента силы.</a:t>
            </a:r>
          </a:p>
          <a:p>
            <a:pPr marL="228600" indent="-228600">
              <a:buAutoNum type="arabicParenR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/>
          <a:stretch/>
        </p:blipFill>
        <p:spPr>
          <a:xfrm>
            <a:off x="6596361" y="4389084"/>
            <a:ext cx="5595639" cy="162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767"/>
            <a:ext cx="62082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СВОЙСТВ ИЗОБРАЖЕНИЯ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СОБИРАЮЩЕЙ ЛИНЗЕ»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собирающую линзу № 2, экран, лампу на подставке, источник тока, соединительные провода, ключ, линейку, соберите экспериментальную установку для исследования свойств изображения, полученного с помощью собирающей линзы от лампы, расположенной от центра линзы на расстоянии 15 см.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схематичный рисунок экспериментальной установки для наблюдения изображения лампы, полученного с помощью собирающей линзы;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ередвигая экран, получите четкое изображение лампы и перечислите свойства изображения  (мнимое или действительное, уменьшенное или увеличенное, прямое или перевернутое);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формулируйте вывод о расположении лампы относительно двойного фокусного расстояния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t="10407" r="26187"/>
          <a:stretch/>
        </p:blipFill>
        <p:spPr>
          <a:xfrm>
            <a:off x="343955" y="4278009"/>
            <a:ext cx="3444373" cy="15422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7" b="18374"/>
          <a:stretch/>
        </p:blipFill>
        <p:spPr>
          <a:xfrm>
            <a:off x="3981289" y="4278009"/>
            <a:ext cx="1783021" cy="1766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5268" y="0"/>
            <a:ext cx="536241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«ИЗМЕРЕНИЕ РАБОТЫ СИЛЫ УПРУГОСТИ ПРИ ПОДЪЕМЕ ГРУЗА С ПОМОЩЬЮ ПОДВИЖНОГО БЛОКА»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штатив с муфтой, подвижный блок, нить, 3 груза и динамометр, соберите экспериментальную установку для измерения работы силы упругости при подъеме груза с использованием подвижного блока. Определите работу, совершаемую силой упругости при подъеме грузов на высоту 20 см. Абсолютную погрешность измерения силы с помощью динамометра принять равной ± 0,1 Н.    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рисунок или описание экспериментальной установки;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апишите формулу для расчета работы силы упругости;</a:t>
            </a:r>
          </a:p>
          <a:p>
            <a:pPr marL="228600" indent="-228600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кажите результаты прямых измерений силы упругости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 учетом абсолютной погрешности и пути;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   запишите числовое значение работы силы упругости.</a:t>
            </a:r>
          </a:p>
          <a:p>
            <a:pPr marL="228600" indent="-228600">
              <a:buAutoNum type="arabicParenR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11653" r="18937" b="26483"/>
          <a:stretch/>
        </p:blipFill>
        <p:spPr>
          <a:xfrm>
            <a:off x="6695268" y="4061377"/>
            <a:ext cx="4724317" cy="11770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9" t="2542" r="1207" b="-2542"/>
          <a:stretch/>
        </p:blipFill>
        <p:spPr>
          <a:xfrm>
            <a:off x="9856923" y="5238427"/>
            <a:ext cx="728420" cy="15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9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28" y="200712"/>
            <a:ext cx="5563998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«ИССЛЕДОВАНИЕ ЗАВИСИМОСТИ АРХИМЕДОВОЙ СИЛЫ ОТ ОБЪЁМА ПОГРУЖЕННОЙ ЧАСТИ ТЕЛА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пластиковый цилиндр, имеющий шкалу, динамометр с пределом измерения 1 Н и стакан с водой, соберите экспериментальную установку для исследования зависимости архимедовой силы от объема погруженной части тела. Определите вес цилиндра в воде, погружая его поочередно на 2, 4, 6 и 8 см в воду. Для определения веса цилиндра воспользуйтесь динамометром. Абсолютная погрешность измерения силы с помощью динамометра равна ±0,1 Н.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бланке ответов № 2: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сделайте рисунок или описание экспериментальной установки;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 учётом абсолютной погрешности укажите результаты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веса цилиндра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архимедовой силы для четырех случаев в виде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таблицы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графика);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сформулируйте вывод о зависимости архимедовой силы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тела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0074" y="119993"/>
            <a:ext cx="556399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1896" y="453460"/>
            <a:ext cx="59203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РАБОТЫ СИЛЫ УПРУГОСТИ  ПРИ ПОДЪЕМЕ ГРУЗА С ПОМОЩЬЮ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штатив с муфтой,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блок, нить,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груза и динамометр, соберите экспериментальную установку для измерения работы силы упругости при равномерном подъеме груза с использованием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блока. Определите работу, совершаемую силой упругости при подъеме двух соединенных вместе грузов на высоту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см. Абсолютную погрешность измерения силы с помощью динамометра принять равной ± 0,1 Н.     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бланке ответов № 2:</a:t>
            </a:r>
          </a:p>
          <a:p>
            <a:pPr marL="228600" indent="-22860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сделайте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или описание экспериментальной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установки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 запишите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формулу для расчета работы силы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упругости;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  укажите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прямых измерений силы упругости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 учетом абсолютной погрешности и пути;</a:t>
            </a:r>
          </a:p>
          <a:p>
            <a:pPr marL="228600" indent="-228600">
              <a:buAutoNum type="arabicParenR" startAt="4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числовое значение работы силы упругости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arenR" startAt="4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0931" t="39060" r="40957" b="44716"/>
          <a:stretch/>
        </p:blipFill>
        <p:spPr>
          <a:xfrm>
            <a:off x="10998045" y="2580935"/>
            <a:ext cx="1154204" cy="1753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0775" t="39060" r="51625" b="44716"/>
          <a:stretch/>
        </p:blipFill>
        <p:spPr>
          <a:xfrm>
            <a:off x="6322697" y="4605095"/>
            <a:ext cx="5738749" cy="18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1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2317</Words>
  <Application>Microsoft Office PowerPoint</Application>
  <PresentationFormat>Широкоэкранный</PresentationFormat>
  <Paragraphs>456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devinemex@yandex.ru</dc:creator>
  <cp:lastModifiedBy>devinemex@yandex.ru</cp:lastModifiedBy>
  <cp:revision>58</cp:revision>
  <cp:lastPrinted>2022-03-18T01:40:22Z</cp:lastPrinted>
  <dcterms:created xsi:type="dcterms:W3CDTF">2022-03-04T11:11:21Z</dcterms:created>
  <dcterms:modified xsi:type="dcterms:W3CDTF">2022-04-28T01:42:39Z</dcterms:modified>
</cp:coreProperties>
</file>