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70" r:id="rId3"/>
    <p:sldId id="264" r:id="rId4"/>
    <p:sldId id="278" r:id="rId5"/>
    <p:sldId id="265" r:id="rId6"/>
    <p:sldId id="274" r:id="rId7"/>
    <p:sldId id="275" r:id="rId8"/>
    <p:sldId id="276" r:id="rId9"/>
    <p:sldId id="266" r:id="rId10"/>
    <p:sldId id="277" r:id="rId11"/>
    <p:sldId id="271" r:id="rId12"/>
    <p:sldId id="280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007000"/>
    <a:srgbClr val="0042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CF42B3-9231-4AF2-992D-AD88CD59EEDA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17AB9A-12AA-417B-BA73-6831EA18D8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24FC2950-2AF9-4851-9E66-52CBF9DC0A2F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C01D5-C4B5-41EF-87F9-A216B7015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4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CA2A0-9A85-4F57-A85F-A2995613F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99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FB6B5-8912-4782-B2C8-8501E118A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86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D5190-C170-411E-BE2B-19237883BE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9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9B6B2-3A55-441D-8FDA-4FC49AE235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1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E7AB3-E3B0-4F5D-A921-0D872FF5A7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38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83632-0F18-42AA-873B-FB6993842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33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6E834-1C2C-43B6-889B-0780ACCB0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78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DEA48-969B-4A08-9AF8-9BF94A724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9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17FA-EE94-4F5A-BE7A-2D0DBFA75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40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76A7-7B42-4334-B068-CE05D24B8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42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DFC488-1E33-4118-9DEA-EADF7E9A9C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7" Target="../media/image14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vitierebenka.com/2012/09/kartochki-elektro-pribori.html" TargetMode="External"/><Relationship Id="rId2" Type="http://schemas.openxmlformats.org/officeDocument/2006/relationships/hyperlink" Target="https://yandex.ru/collections/user/ut20061/bezopasnost-detei-dom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08963" cy="1069975"/>
          </a:xfrm>
        </p:spPr>
        <p:txBody>
          <a:bodyPr/>
          <a:lstStyle/>
          <a:p>
            <a:pPr eaLnBrk="1" hangingPunct="1"/>
            <a:r>
              <a:rPr lang="ru-RU" altLang="ru-RU" sz="3200" u="sng" smtClean="0">
                <a:solidFill>
                  <a:srgbClr val="B00000"/>
                </a:solidFill>
              </a:rPr>
              <a:t>«Культура безопасности»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272338" cy="3384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>
                <a:solidFill>
                  <a:srgbClr val="0070C0"/>
                </a:solidFill>
              </a:rPr>
              <a:t>«Безопасность в доме»</a:t>
            </a:r>
          </a:p>
          <a:p>
            <a:pPr algn="ctr" eaLnBrk="1" hangingPunct="1">
              <a:buFontTx/>
              <a:buNone/>
            </a:pPr>
            <a:endParaRPr lang="ru-RU" altLang="ru-RU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sz="200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sz="200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70C0"/>
                </a:solidFill>
              </a:rPr>
              <a:t>Автор: Криницына Елена Викторовна, воспитатель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70C0"/>
                </a:solidFill>
              </a:rPr>
              <a:t>МБДОУ «Детский сад №2»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70C0"/>
                </a:solidFill>
              </a:rPr>
              <a:t>пгт. Нижний Одес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70C0"/>
                </a:solidFill>
              </a:rPr>
              <a:t>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000000"/>
                </a:solidFill>
              </a:rPr>
              <a:t>НАВСЕГДА ЗАПОМНИТЬ ДОЛЖЕН: БУДЬ С РОЗЕТКОЙ ОСТОРОЖЕН! С НЕЙ НЕ ДОЛЖЕН ТЫ ИГРАТЬ, ШПИЛЬКУ, ГВОЗДЬ ТУДА СОВАТЬ</a:t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smtClean="0">
                <a:solidFill>
                  <a:srgbClr val="000000"/>
                </a:solidFill>
              </a:rPr>
              <a:t>ДЕЛО КОНЧИТСЯ БЕДОЙ: </a:t>
            </a:r>
            <a:r>
              <a:rPr lang="ru-RU" altLang="ru-RU" sz="2000" b="1" smtClean="0">
                <a:solidFill>
                  <a:srgbClr val="FF0000"/>
                </a:solidFill>
              </a:rPr>
              <a:t>ТОК В РОЗЕТКЕ ОЧЕНЬ ЗЛОЙ!!!</a:t>
            </a:r>
            <a:endParaRPr lang="ru-RU" altLang="ru-RU" b="1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17638"/>
            <a:ext cx="67849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5763" y="361950"/>
            <a:ext cx="8229600" cy="904875"/>
          </a:xfrm>
        </p:spPr>
        <p:txBody>
          <a:bodyPr/>
          <a:lstStyle/>
          <a:p>
            <a:r>
              <a:rPr altLang="ru-RU" lang="ru-RU" smtClean="0" sz="2000">
                <a:solidFill>
                  <a:schemeClr val="tx1"/>
                </a:solidFill>
              </a:rPr>
              <a:t>ДЕТИ БУДЬТЕ БДИТЕЛЬНЫ</a:t>
            </a:r>
            <a:br>
              <a:rPr altLang="ru-RU" lang="ru-RU" smtClean="0" sz="2000">
                <a:solidFill>
                  <a:schemeClr val="tx1"/>
                </a:solidFill>
              </a:rPr>
            </a:br>
            <a:r>
              <a:rPr altLang="ru-RU" lang="ru-RU" smtClean="0" sz="2000">
                <a:solidFill>
                  <a:schemeClr val="tx1"/>
                </a:solidFill>
              </a:rPr>
              <a:t>БЫВАЮТ ЗАНЯТЫ ВАШИ РОДИТЕЛИ</a:t>
            </a:r>
            <a:br>
              <a:rPr altLang="ru-RU" lang="ru-RU" smtClean="0" sz="2000">
                <a:solidFill>
                  <a:schemeClr val="tx1"/>
                </a:solidFill>
              </a:rPr>
            </a:br>
            <a:r>
              <a:rPr altLang="ru-RU" b="1" lang="ru-RU" smtClean="0" sz="2000">
                <a:solidFill>
                  <a:srgbClr val="FF0000"/>
                </a:solidFill>
              </a:rPr>
              <a:t>ПОМНИТЕ О СВОЕЙ БЕЗОПАСНОСТИ – ВОКРУГ НЕ МАЛО ОПАСНОСТЕЙ!!!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56792"/>
            <a:ext cx="7308304" cy="4536504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769494" y="1477690"/>
            <a:ext cx="7308303" cy="4694708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94" y="1452377"/>
            <a:ext cx="7488831" cy="4694708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tretch/>
        </p:blipFill>
        <p:spPr>
          <a:xfrm>
            <a:off x="783413" y="1450133"/>
            <a:ext cx="7488830" cy="4694708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b="24"/>
          <a:stretch/>
        </p:blipFill>
        <p:spPr>
          <a:xfrm>
            <a:off x="711014" y="1450133"/>
            <a:ext cx="7579095" cy="4931195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/>
              <a:t>СПИСОК ЛИТЕРАТУРЫ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smtClean="0"/>
              <a:t>Н.Н. Авдеева, О.Л.Князева, Р.Б.Стеркина Учебно – методическое пособие по основам безопасности жизнедеятельности детей старшего дошкольного возраста;</a:t>
            </a:r>
          </a:p>
          <a:p>
            <a:pPr marL="0" indent="0" algn="ctr">
              <a:buFontTx/>
              <a:buNone/>
            </a:pPr>
            <a:r>
              <a:rPr lang="ru-RU" altLang="ru-RU" sz="2000" smtClean="0"/>
              <a:t>ИНТЕРНЕТ ИСТОЧНИКИ:</a:t>
            </a:r>
          </a:p>
          <a:p>
            <a:pPr marL="0" indent="0" algn="just">
              <a:buFontTx/>
              <a:buNone/>
            </a:pPr>
            <a:endParaRPr lang="ru-RU" altLang="ru-RU" sz="2000" smtClean="0"/>
          </a:p>
          <a:p>
            <a:pPr marL="0" indent="0" algn="just">
              <a:buFontTx/>
              <a:buNone/>
            </a:pPr>
            <a:r>
              <a:rPr lang="en-US" altLang="ru-RU" sz="2000" smtClean="0">
                <a:hlinkClick r:id="rId2"/>
              </a:rPr>
              <a:t>https://yandex.ru/collections/user/ut20061/bezopasnost-detei-doma/</a:t>
            </a:r>
            <a:endParaRPr lang="en-US" altLang="ru-RU" sz="2000" smtClean="0"/>
          </a:p>
          <a:p>
            <a:pPr marL="0" indent="0" algn="just">
              <a:buFontTx/>
              <a:buNone/>
            </a:pPr>
            <a:r>
              <a:rPr lang="en-US" altLang="ru-RU" sz="2000" smtClean="0">
                <a:hlinkClick r:id="rId3"/>
              </a:rPr>
              <a:t>http://www.razvitierebenka.com/2012/09/kartochki-elektro-pribori.html</a:t>
            </a:r>
            <a:endParaRPr lang="en-US" altLang="ru-RU" sz="2000" smtClean="0"/>
          </a:p>
          <a:p>
            <a:pPr marL="0" indent="0" algn="just"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611188" y="750888"/>
            <a:ext cx="79930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pPr algn="just"/>
            <a:r>
              <a:rPr lang="ru-RU" altLang="ru-RU"/>
              <a:t>      Данная презентация предназначена для детей старшего дошкольного возраста. Может быть использована в совместной с взрослым деятельности в образовательной области социально – коммуникативное развитие, формирование основ безопасности в быту.</a:t>
            </a:r>
          </a:p>
          <a:p>
            <a:pPr algn="just"/>
            <a:r>
              <a:rPr lang="ru-RU" altLang="ru-RU"/>
              <a:t>      Презентация выполнена в программе Microsoft Power Point 2010.</a:t>
            </a:r>
          </a:p>
          <a:p>
            <a:pPr algn="just"/>
            <a:r>
              <a:rPr lang="ru-RU" altLang="ru-RU"/>
              <a:t>Презентация включает в себя слайды с цветными изображениями объектов, для более образного представления этих объектов детьми.</a:t>
            </a:r>
          </a:p>
          <a:p>
            <a:pPr algn="just"/>
            <a:r>
              <a:rPr lang="ru-RU" altLang="ru-RU"/>
              <a:t>      Также в презентации присутствует текстовая информация, которая формирует у детей представления о безопасности собственной жизнедеятельности.</a:t>
            </a:r>
          </a:p>
          <a:p>
            <a:pPr algn="just"/>
            <a:r>
              <a:rPr lang="ru-RU" altLang="ru-RU"/>
              <a:t>	Смена слайдов запускается по щелчку компьютерной мыши.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ru-RU" lang="ru-RU" smtClean="0" sz="2000"/>
              <a:t>ОКНА ТЫ НЕ ОТКРЫВАЙ, НА БАЛКОНЕ НЕ ИГРАЙ, НА ПЕРИЛА НЕ ВЗБИРАЙСЯ, ЧЕРЕЗ НИХ НЕ НАКЛОНЯЙСЯ!</a:t>
            </a:r>
            <a:br>
              <a:rPr altLang="ru-RU" lang="ru-RU" smtClean="0" sz="2000"/>
            </a:br>
            <a:r>
              <a:rPr altLang="ru-RU" b="1" lang="ru-RU" smtClean="0" sz="2000">
                <a:solidFill>
                  <a:srgbClr val="FF0000"/>
                </a:solidFill>
              </a:rPr>
              <a:t>ГОВОРИМ ВАМ НЕ НАПРАСНО ПАДАТЬ СВЕРХУ ТАК ОПАСНО!!!</a:t>
            </a:r>
            <a:endParaRPr altLang="ru-RU" b="1" lang="ru-RU" smtClean="0" sz="2000"/>
          </a:p>
        </p:txBody>
      </p:sp>
      <p:pic>
        <p:nvPicPr>
          <p:cNvPr id="4099" name="Объект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>
            <a:fillRect/>
          </a:stretch>
        </p:blipFill>
        <p:spPr>
          <a:xfrm>
            <a:off x="755650" y="1628775"/>
            <a:ext cx="7561263" cy="4824413"/>
          </a:xfrm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chemeClr val="tx1"/>
                </a:solidFill>
              </a:rPr>
              <a:t>ВЫ ДОМА. РАСПАХНУТО НАСТЕЖЬ ОКНО,</a:t>
            </a:r>
            <a:br>
              <a:rPr lang="ru-RU" altLang="ru-RU" sz="2000" smtClean="0">
                <a:solidFill>
                  <a:schemeClr val="tx1"/>
                </a:solidFill>
              </a:rPr>
            </a:br>
            <a:r>
              <a:rPr lang="ru-RU" altLang="ru-RU" sz="2000" smtClean="0">
                <a:solidFill>
                  <a:schemeClr val="tx1"/>
                </a:solidFill>
              </a:rPr>
              <a:t>КАК - БУДТО ПРИВЕТЛИВО МАНИТ ОНО.</a:t>
            </a:r>
            <a:br>
              <a:rPr lang="ru-RU" altLang="ru-RU" sz="2000" smtClean="0">
                <a:solidFill>
                  <a:schemeClr val="tx1"/>
                </a:solidFill>
              </a:rPr>
            </a:br>
            <a:r>
              <a:rPr lang="ru-RU" altLang="ru-RU" sz="2000" smtClean="0">
                <a:solidFill>
                  <a:schemeClr val="tx1"/>
                </a:solidFill>
              </a:rPr>
              <a:t>РЕБЯТА, СМОТРЕТЬ С ВЫСОТЫ БЕРЕГИТЕСЬ</a:t>
            </a:r>
            <a:br>
              <a:rPr lang="ru-RU" altLang="ru-RU" sz="2000" smtClean="0">
                <a:solidFill>
                  <a:schemeClr val="tx1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ОТ ОКОН ОТКРЫТЫХ ПОДАЛЬШЕ ДЕРЖИТЕСЬ!!!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8775"/>
            <a:ext cx="6096000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ДЛЯ ЗАБАВЫ И ИГРЫ СПИЧЕК В РУКИ НЕ БЕРИ!</a:t>
            </a:r>
            <a:br>
              <a:rPr lang="ru-RU" altLang="ru-RU" sz="2000" smtClean="0"/>
            </a:br>
            <a:r>
              <a:rPr lang="ru-RU" altLang="ru-RU" sz="2000" smtClean="0"/>
              <a:t> КОСТРЫ НЕ РАЗЖИГАЙ И ДРУГИМ НЕ ПОЗВОЛЯЙ!</a:t>
            </a:r>
            <a:br>
              <a:rPr lang="ru-RU" altLang="ru-RU" sz="2000" smtClean="0"/>
            </a:br>
            <a:r>
              <a:rPr lang="ru-RU" altLang="ru-RU" sz="2000" b="1" smtClean="0">
                <a:solidFill>
                  <a:srgbClr val="FF0000"/>
                </a:solidFill>
              </a:rPr>
              <a:t>КТО С ОГНЕМ НЕ ОСТОРОЖЕН У ТОГО ПОЖАР ВОЗМОЖЕН!!!</a:t>
            </a:r>
            <a:endParaRPr lang="ru-RU" altLang="ru-RU" sz="2000" b="1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776864" cy="478112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000000"/>
                </a:solidFill>
              </a:rPr>
              <a:t>Когда в кастрюле кипяток,</a:t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smtClean="0">
                <a:solidFill>
                  <a:srgbClr val="000000"/>
                </a:solidFill>
              </a:rPr>
              <a:t>Не прикасайся к ней дружок!</a:t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smtClean="0">
                <a:solidFill>
                  <a:srgbClr val="000000"/>
                </a:solidFill>
              </a:rPr>
              <a:t>Поверь: кипящая вода </a:t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smtClean="0">
                <a:solidFill>
                  <a:srgbClr val="000000"/>
                </a:solidFill>
              </a:rPr>
              <a:t>Была </a:t>
            </a:r>
            <a:r>
              <a:rPr lang="ru-RU" altLang="ru-RU" sz="2000" b="1" smtClean="0">
                <a:solidFill>
                  <a:srgbClr val="FF0000"/>
                </a:solidFill>
              </a:rPr>
              <a:t>ОПАСНОЮ</a:t>
            </a:r>
            <a:r>
              <a:rPr lang="ru-RU" altLang="ru-RU" sz="2000" smtClean="0">
                <a:solidFill>
                  <a:srgbClr val="FF0000"/>
                </a:solidFill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всегда!</a:t>
            </a:r>
            <a:endParaRPr lang="ru-RU" alt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68405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000000"/>
                </a:solidFill>
              </a:rPr>
              <a:t>НЕ БЕРИТЕ В РУКИ ОСТРЫЕ ПРЕДМЕТЫ</a:t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smtClean="0">
                <a:solidFill>
                  <a:srgbClr val="000000"/>
                </a:solidFill>
              </a:rPr>
              <a:t>МОЖЕТЕ </a:t>
            </a:r>
            <a:r>
              <a:rPr lang="ru-RU" altLang="ru-RU" sz="2000" b="1" smtClean="0">
                <a:solidFill>
                  <a:srgbClr val="FF0000"/>
                </a:solidFill>
              </a:rPr>
              <a:t>ПОРАНИТЬСЯ</a:t>
            </a:r>
            <a:r>
              <a:rPr lang="ru-RU" altLang="ru-RU" sz="2000" smtClean="0">
                <a:solidFill>
                  <a:srgbClr val="FF0000"/>
                </a:solidFill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И ПОЖАЛЕТЬ ОБ ЭТОМ!!!</a:t>
            </a:r>
            <a:endParaRPr lang="ru-RU" alt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409700"/>
            <a:ext cx="72929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908050"/>
            <a:ext cx="2301875" cy="1728788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dirty="0" lang="ru-RU" sz="1600">
                <a:solidFill>
                  <a:srgbClr val="000000"/>
                </a:solidFill>
                <a:ea typeface="+mn-ea"/>
              </a:rPr>
              <a:t>МОЖНО ЗАБОЛЕТЬ УЖАСНО,</a:t>
            </a:r>
            <a:br>
              <a:rPr dirty="0" lang="ru-RU" sz="1600">
                <a:solidFill>
                  <a:srgbClr val="000000"/>
                </a:solidFill>
                <a:ea typeface="+mn-ea"/>
              </a:rPr>
            </a:br>
            <a:endParaRPr dirty="0" lang="ru-RU"/>
          </a:p>
        </p:txBody>
      </p:sp>
      <p:pic>
        <p:nvPicPr>
          <p:cNvPr id="5" name="Рисунок 4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>
            <a:fillRect/>
          </a:stretch>
        </p:blipFill>
        <p:spPr>
          <a:xfrm>
            <a:off x="3273425" y="992188"/>
            <a:ext cx="5430838" cy="5461000"/>
          </a:xfrm>
        </p:spPr>
      </p:pic>
      <p:sp>
        <p:nvSpPr>
          <p:cNvPr id="10244" name="Текст 3"/>
          <p:cNvSpPr>
            <a:spLocks noGrp="1"/>
          </p:cNvSpPr>
          <p:nvPr>
            <p:ph idx="2" sz="half" type="body"/>
          </p:nvPr>
        </p:nvSpPr>
        <p:spPr>
          <a:xfrm>
            <a:off x="323850" y="2133600"/>
            <a:ext cx="2949575" cy="5554663"/>
          </a:xfrm>
        </p:spPr>
        <p:txBody>
          <a:bodyPr/>
          <a:lstStyle/>
          <a:p>
            <a:pPr algn="ctr"/>
            <a:r>
              <a:rPr altLang="ru-RU" lang="ru-RU" smtClean="0">
                <a:solidFill>
                  <a:srgbClr val="000000"/>
                </a:solidFill>
              </a:rPr>
              <a:t>ЕСЛИ СЪЕСТЬ НЕ ТО ЛЕКАРСТВО.</a:t>
            </a:r>
          </a:p>
          <a:p>
            <a:pPr algn="ctr"/>
            <a:r>
              <a:rPr altLang="ru-RU" lang="ru-RU" smtClean="0">
                <a:solidFill>
                  <a:srgbClr val="000000"/>
                </a:solidFill>
              </a:rPr>
              <a:t>ТОЛЬКО МАМА МОЖЕТ ЗНАТЬ </a:t>
            </a:r>
            <a:br>
              <a:rPr altLang="ru-RU" lang="ru-RU" smtClean="0">
                <a:solidFill>
                  <a:srgbClr val="000000"/>
                </a:solidFill>
              </a:rPr>
            </a:br>
            <a:r>
              <a:rPr altLang="ru-RU" lang="ru-RU" smtClean="0">
                <a:solidFill>
                  <a:srgbClr val="000000"/>
                </a:solidFill>
              </a:rPr>
              <a:t>ЧТО ОТ ГОРЛЫШКА ГЛОТАТЬ</a:t>
            </a:r>
          </a:p>
          <a:p>
            <a:pPr algn="ctr"/>
            <a:r>
              <a:rPr altLang="ru-RU" lang="ru-RU" smtClean="0">
                <a:solidFill>
                  <a:srgbClr val="000000"/>
                </a:solidFill>
              </a:rPr>
              <a:t>И КАКУЮ ДАТЬ МИКСТУРУ</a:t>
            </a:r>
            <a:br>
              <a:rPr altLang="ru-RU" lang="ru-RU" smtClean="0">
                <a:solidFill>
                  <a:srgbClr val="000000"/>
                </a:solidFill>
              </a:rPr>
            </a:br>
            <a:r>
              <a:rPr altLang="ru-RU" lang="ru-RU" smtClean="0">
                <a:solidFill>
                  <a:srgbClr val="000000"/>
                </a:solidFill>
              </a:rPr>
              <a:t>ЧТОБЫ СБИТЬ ТЕМПЕРАТУРУ.</a:t>
            </a:r>
          </a:p>
          <a:p>
            <a:pPr algn="ctr"/>
            <a:r>
              <a:rPr altLang="ru-RU" b="1" lang="ru-RU" smtClean="0">
                <a:solidFill>
                  <a:srgbClr val="FF0000"/>
                </a:solidFill>
              </a:rPr>
              <a:t>НЕ ТРОГАЙ ЛЕКАРСТВА!!!</a:t>
            </a:r>
          </a:p>
          <a:p>
            <a:endParaRPr altLang="ru-RU" lang="ru-RU" smtClean="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221037" cy="1600200"/>
          </a:xfrm>
        </p:spPr>
        <p:txBody>
          <a:bodyPr/>
          <a:lstStyle/>
          <a:p>
            <a:pPr eaLnBrk="1" hangingPunct="1"/>
            <a:r>
              <a:rPr altLang="ru-RU" lang="ru-RU" smtClean="0">
                <a:solidFill>
                  <a:srgbClr val="FF0000"/>
                </a:solidFill>
              </a:rPr>
              <a:t>Осторожно!</a:t>
            </a:r>
            <a:br>
              <a:rPr altLang="ru-RU" lang="ru-RU" smtClean="0">
                <a:solidFill>
                  <a:srgbClr val="FF0000"/>
                </a:solidFill>
              </a:rPr>
            </a:br>
            <a:r>
              <a:rPr altLang="ru-RU" lang="ru-RU" smtClean="0">
                <a:solidFill>
                  <a:srgbClr val="FF0000"/>
                </a:solidFill>
              </a:rPr>
              <a:t>Электроприборы</a:t>
            </a:r>
          </a:p>
        </p:txBody>
      </p:sp>
      <p:pic>
        <p:nvPicPr>
          <p:cNvPr id="5" name="Рисунок 4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4629150" cy="5312370"/>
          </a:xfrm>
          <a:effectLst>
            <a:softEdge rad="112500"/>
          </a:effectLst>
        </p:spPr>
      </p:pic>
      <p:sp>
        <p:nvSpPr>
          <p:cNvPr id="11268" name="Текст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algn="ctr" eaLnBrk="1" hangingPunct="1"/>
            <a:endParaRPr altLang="ru-RU" lang="ru-RU" smtClean="0" sz="2000"/>
          </a:p>
          <a:p>
            <a:pPr algn="ctr" eaLnBrk="1" hangingPunct="1"/>
            <a:r>
              <a:rPr altLang="ru-RU" lang="ru-RU" smtClean="0" sz="2000"/>
              <a:t>НЕЛЬЗЯ ИГРАТЬСЯ  УТЮГОМ</a:t>
            </a:r>
          </a:p>
          <a:p>
            <a:pPr algn="ctr" eaLnBrk="1" hangingPunct="1"/>
            <a:r>
              <a:rPr altLang="ru-RU" lang="ru-RU" smtClean="0" sz="2000"/>
              <a:t>УТЮГ БЫВАЕТ ТОЖЕ ЗЛОМ!</a:t>
            </a:r>
          </a:p>
          <a:p>
            <a:pPr algn="ctr" eaLnBrk="1" hangingPunct="1"/>
            <a:r>
              <a:rPr altLang="ru-RU" lang="ru-RU" smtClean="0" sz="2000"/>
              <a:t>НЕ ПРИКЛЮЧИТЬСЯ ЧТОБ БЕДЕ</a:t>
            </a:r>
            <a:br>
              <a:rPr altLang="ru-RU" lang="ru-RU" smtClean="0" sz="2000"/>
            </a:br>
            <a:r>
              <a:rPr altLang="ru-RU" lang="ru-RU" smtClean="0" sz="2000"/>
              <a:t>УТЮГ НЕЛЬЗЯ ВКЛЮЧАТЬ ТЕБЕ!!!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506</TotalTime>
  <Words>241</Words>
  <Application>Microsoft Office PowerPoint</Application>
  <PresentationFormat>Экран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Calibri</vt:lpstr>
      <vt:lpstr>День Победы_06</vt:lpstr>
      <vt:lpstr>«Культура безопасности»</vt:lpstr>
      <vt:lpstr>Презентация PowerPoint</vt:lpstr>
      <vt:lpstr>ОКНА ТЫ НЕ ОТКРЫВАЙ, НА БАЛКОНЕ НЕ ИГРАЙ, НА ПЕРИЛА НЕ ВЗБИРАЙСЯ, ЧЕРЕЗ НИХ НЕ НАКЛОНЯЙСЯ! ГОВОРИМ ВАМ НЕ НАПРАСНО ПАДАТЬ СВЕРХУ ТАК ОПАСНО!!!</vt:lpstr>
      <vt:lpstr>ВЫ ДОМА. РАСПАХНУТО НАСТЕЖЬ ОКНО, КАК - БУДТО ПРИВЕТЛИВО МАНИТ ОНО. РЕБЯТА, СМОТРЕТЬ С ВЫСОТЫ БЕРЕГИТЕСЬ ОТ ОКОН ОТКРЫТЫХ ПОДАЛЬШЕ ДЕРЖИТЕСЬ!!!</vt:lpstr>
      <vt:lpstr>ДЛЯ ЗАБАВЫ И ИГРЫ СПИЧЕК В РУКИ НЕ БЕРИ!  КОСТРЫ НЕ РАЗЖИГАЙ И ДРУГИМ НЕ ПОЗВОЛЯЙ! КТО С ОГНЕМ НЕ ОСТОРОЖЕН У ТОГО ПОЖАР ВОЗМОЖЕН!!!</vt:lpstr>
      <vt:lpstr>Когда в кастрюле кипяток, Не прикасайся к ней дружок! Поверь: кипящая вода  Была ОПАСНОЮ всегда!</vt:lpstr>
      <vt:lpstr>НЕ БЕРИТЕ В РУКИ ОСТРЫЕ ПРЕДМЕТЫ МОЖЕТЕ ПОРАНИТЬСЯ И ПОЖАЛЕТЬ ОБ ЭТОМ!!!</vt:lpstr>
      <vt:lpstr>МОЖНО ЗАБОЛЕТЬ УЖАСНО, </vt:lpstr>
      <vt:lpstr>Осторожно! Электроприборы</vt:lpstr>
      <vt:lpstr>НАВСЕГДА ЗАПОМНИТЬ ДОЛЖЕН: БУДЬ С РОЗЕТКОЙ ОСТОРОЖЕН! С НЕЙ НЕ ДОЛЖЕН ТЫ ИГРАТЬ, ШПИЛЬКУ, ГВОЗДЬ ТУДА СОВАТЬ ДЕЛО КОНЧИТСЯ БЕДОЙ: ТОК В РОЗЕТКЕ ОЧЕНЬ ЗЛОЙ!!!</vt:lpstr>
      <vt:lpstr>ДЕТИ БУДЬТЕ БДИТЕЛЬНЫ БЫВАЮТ ЗАНЯТЫ ВАШИ РОДИТЕЛИ ПОМНИТЕ О СВОЕЙ БЕЗОПАСНОСТИ – ВОКРУГ НЕ МАЛО ОПАСНОСТЕЙ!!!</vt:lpstr>
      <vt:lpstr>        СПАСИБО ЗА ВНИМАНИЕ!</vt:lpstr>
      <vt:lpstr>СПИСОК ЛИТЕРАТУРЫ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43</cp:revision>
  <dcterms:created xsi:type="dcterms:W3CDTF">2013-03-16T20:41:41Z</dcterms:created>
  <dcterms:modified xsi:type="dcterms:W3CDTF">2019-11-28T20:17:30Z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2556394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