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9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644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7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03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2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1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7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7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9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7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3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7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9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8AE6-C42C-453C-B923-0B8C6D8DDCB0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17FD96-0EEB-40D2-93B5-9759EA6C0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7828" y="4378092"/>
            <a:ext cx="7766936" cy="109689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Талипова Э.Г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b17.ru/foto/article/340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39" y="3352239"/>
            <a:ext cx="4190003" cy="27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7828" y="1211348"/>
            <a:ext cx="66591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«Арт – терапия» </a:t>
            </a:r>
          </a:p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дошкольниками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4578" y="288018"/>
            <a:ext cx="7325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8 села Иглино»</a:t>
            </a:r>
            <a:endParaRPr lang="ru-RU" altLang="ru-RU" b="1" i="1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93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832" y="2356817"/>
            <a:ext cx="96578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5547" y="786099"/>
            <a:ext cx="557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Цветотерапия (хромотерапия) </a:t>
            </a:r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лечение цветом;</a:t>
            </a:r>
          </a:p>
          <a:p>
            <a:pPr marL="342900" indent="-342900"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41" y="3038201"/>
            <a:ext cx="10119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Мандалотерапия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разукрашивание, создание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мандал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различных материалов(природного, бросового), рисование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west.userapi.com/sun9-3/s/v1/if2/FUtR_RyVESZyW8YorPJawZ6DrpFU4Gzk8MsSZy_jlu9XEy_7T6Ff2O-dFqr-TwQ4Z5JyytUFflXHjKlw6_LB-VzK.jpg?size=720x72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47" y="1245488"/>
            <a:ext cx="2222658" cy="22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north.userapi.com/sun9-81/s/v1/if2/JrnRbjkDLRWXSiD2Pcrc6bDD4pQULBt0mKHZjEc4D2kyh-szSWXPOk33erEyCXOWFKBV2OE6dTFtHsWZs57GpO34.jpg?size=720x72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35" y="1227736"/>
            <a:ext cx="2240410" cy="22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west.userapi.com/sun9-67/s/v1/if2/IdajtJ4VR5yfKrDXVrclHYz0WZmXUeC-qV1Cr_zZVqfpN5Ql3t2yQBODseH3cX31ut0Rj4O1rZmZz1xrg4zs9P-L.jpg?size=720x72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62" y="1245488"/>
            <a:ext cx="2238539" cy="22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lipart-library.com/img/363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63" y="4253329"/>
            <a:ext cx="2110211" cy="21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dbdzm869oupei.cloudfront.net/img/sticker/preview/239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45" y="4379596"/>
            <a:ext cx="1853032" cy="18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4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528" y="1631370"/>
            <a:ext cx="100680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Различные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арт-терапевтические виды, техники развивают творческие способности ребёнка, поскольку во время занятий арт-терапией человек зачастую открывает в себе неведомые ему ранее таланты и способности, открывает и использует свои внутренние ресурсы для своего самообразования и саморазвития, что способствует развитию креативности (творческих способностей), оригинальности, нестандартности мышления.</a:t>
            </a:r>
          </a:p>
          <a:p>
            <a:pPr algn="just"/>
            <a:r>
              <a:rPr lang="ru-RU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сохранения здоровья, арт-терапевтические техники и технологии создают условия для познания, самопознания и творческого самовыражения каждого дошкольника. Арт-терапия позволяет познавать себя и окружающий мир. В творчестве человек воплощает свои эмоции, ожидания, сомнения, страхи, переживания и т.п.</a:t>
            </a:r>
          </a:p>
          <a:p>
            <a:pPr algn="just"/>
            <a:r>
              <a:rPr lang="ru-RU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Адаптационная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Арт-терапия является эффективным способом социальной адаптации, поскольку в основном использует средства невербального общения. Это очень важно для людей, которым в силу разных причин бывает сложно выразить свои мысли вербально, словами.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9967" y="779647"/>
            <a:ext cx="5934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арт-терапии</a:t>
            </a:r>
            <a:endParaRPr lang="ru-RU" sz="3200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115" y="1938365"/>
            <a:ext cx="89152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показывает практика, арт-терапия помогает быстрее устанавливать отношения между людьми, поскольку посредством различных видов искусства человек не только выражает себя, но и больше узнает об окружающих его людях.</a:t>
            </a:r>
          </a:p>
          <a:p>
            <a:pPr algn="just"/>
            <a:r>
              <a:rPr lang="ru-RU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Стимулирующая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большинстве случаев арт-терапевтическая работа вызывает у детей положительные эмоции, что помогает им преодолеть пассивность, безынициативность, сформировать более активную жизненную позицию.</a:t>
            </a:r>
          </a:p>
          <a:p>
            <a:pPr algn="just"/>
            <a:r>
              <a:rPr lang="ru-RU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Продукты творчества ребёнка являются объективными показателями его настроения, мыслей, желаний, что позволяет использовать их для диагностики с целью отслеживания динамики развития каждого дошкольника.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254356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2887" y="2652610"/>
            <a:ext cx="6623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9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868" y="91830"/>
            <a:ext cx="4141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 – терапия - это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8564" y="615050"/>
            <a:ext cx="85087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Арт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терапия (лат.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искусство, греч.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therapeia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лечение) представляет собой методику лечения и развития при помощи художественного творчества.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введен Адрианом Хиллом в 1938 году.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Арт-терапия сегодня считается одним из наиболее мягких, но эффективных методов, используемых в работе психологами, психотерапевтами и даже педагогами. Так как, существует и педагогическое направление арт-терапии  задачи, которой развитие, коррекция, воспитание и социализация.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3778" y="2846429"/>
            <a:ext cx="870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RoscherkDL" pitchFamily="2" charset="0"/>
              </a:rPr>
              <a:t>Цель арт-терапии состоит в гармонизации развития личности через развитие способности самовыражения и самопознания.</a:t>
            </a:r>
            <a:endParaRPr lang="ru-RU" b="1" dirty="0">
              <a:solidFill>
                <a:srgbClr val="0070C0"/>
              </a:solidFill>
              <a:latin typeface="RoscherkDL" pitchFamily="2" charset="0"/>
            </a:endParaRPr>
          </a:p>
        </p:txBody>
      </p:sp>
      <p:sp>
        <p:nvSpPr>
          <p:cNvPr id="7" name="AutoShape 2" descr="https://phonoteka.org/uploads/posts/2021-05/1620120173_10-phonoteka_org-p-art-terapiya-fon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xn--90aennpco.xn--p1ai/wp-content/uploads/2016/10/21.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cspsid-pechatniki.ru/800/600/https/sun9-38.userapi.com/c857724/v857724788/4ed97/PCFNNWtP3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15" y="3692814"/>
            <a:ext cx="9171882" cy="23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5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233" y="320420"/>
            <a:ext cx="901337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применяется при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креативности 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застенчивости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неуверенности в себе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личности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смены настроения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и психического развития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со сверстниками и/или взрослыми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возбудимости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апатичности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детскому саду / школе и периоде адаптации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AutoShape 2" descr="https://phonoteka.org/uploads/posts/2021-05/1621856263_8-phonoteka_org-p-fon-dlya-prezentatsii-po-art-terapii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cspsid-pechatniki.ru/800/600/https/img51994.kanal-o.ru/img/2017-12-04/fmt_94_24_shutterstock_107609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69" y="3450280"/>
            <a:ext cx="4968011" cy="27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2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061" y="413888"/>
            <a:ext cx="8450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 – терапия:</a:t>
            </a:r>
            <a:endParaRPr lang="ru-RU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развивать эмоциональную сферу ребенка, закрепляя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доверие к миру;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помогает легче прожить период адаптации – снимает негативные стрессовые состояния – гнев, тревогу, обиду, резкий уход матери на некоторый промежуток времени и т.д.;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развивает сенсорные способности ребенка – ощущения, восприятие, интеллект, мелкую моторику, речь, воображение, творческие способности; обогащает социальный опыт ребенка, развивает коммуникабельность ребенка;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арт – терапия помогает познавать мир, исследовать его, развивать опытную и экспериментальную деятельность;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помогает развить гармоничную, духовно развитую личность;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вскрыть проблемы и недостатки в развитии и воспитания           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ребенка, его переживания и состояния, отношения с миром.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bodyroom.ru/uploads/images/00/02/73/2015/12/26/e15c1dad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1" y="4045928"/>
            <a:ext cx="3296294" cy="21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kz-russia.ru/wp-content/uploads/f/d/9/fd94f2d1e22dfb29e1fecac922621d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680" y="4045928"/>
            <a:ext cx="3362688" cy="22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6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5288" y="518389"/>
            <a:ext cx="97118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принципы занятий арт-терапией: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Желание ребенка - основное условие занятия. Творчество без желания невозможно, и, конечно, невозможен доверительный диалог с ребенком.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Поощрение и благодарность ребенку.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Педагог должен быть готов к тому, что при диалоге во время занятия на общие вопросы о себе или рисунке ребенок иногда отвечает «Не знаю», и предлагает ему варианты ответов.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Важным условием успешной работы является непосредственное участие самого педагога в той работе, которую он предлагает.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огда у ребенка формируется доверие к педагогу и к той необычной деятельности, которая ему предлагается.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Нужно использовать яркий, красивый, добротный материал, с  которым идет работа на занятии. Краски, карандаши, пластилин, бумага имеют аккуратный вид, ведь ребенок чувствует к себе отношение и через материал, с которым ему предлагают работать.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На многих занятиях педагог рассказывает о том или ином явлении. Его монолог более всего полезен, если он содержит элементы гипнотического повествования, т.е. в какой-то степени речь педагога должна вводить в легкий транс с помощью повторения слов, предложений, использования эпитетов, метафор, изменения голоса. Это помогает создать атмосферу необычности, таинственности происходящего и помогает совершиться   чуду спонтанного самораскрытия ребенка.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Главное - получать удовольствие от самого процесса рисования, когда даже           каракули и черкания играют роль исцеления!</a:t>
            </a:r>
          </a:p>
        </p:txBody>
      </p:sp>
    </p:spTree>
    <p:extLst>
      <p:ext uri="{BB962C8B-B14F-4D97-AF65-F5344CB8AC3E}">
        <p14:creationId xmlns:p14="http://schemas.microsoft.com/office/powerpoint/2010/main" val="340924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https://www.academiadeartehoriabrenciu.ro/wp-content/uploads/2019/10/dans-contempor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45354" y="775926"/>
            <a:ext cx="8964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включающей, прослушивание песен и инструментальной музыки, игру на музыкальных инструментах,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вокалотерапию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фольклоротерапию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7588" y="393186"/>
            <a:ext cx="225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арт-терапии: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120" y="3615989"/>
            <a:ext cx="937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Кинезитерапия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(танцевально-двигательная терапия), включающая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хореотерапию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коррекционную ритмику,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ритмотерапию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танцетерапию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подвижные игры, сеансы массажа, лечебную физкультуру;</a:t>
            </a:r>
          </a:p>
        </p:txBody>
      </p:sp>
      <p:pic>
        <p:nvPicPr>
          <p:cNvPr id="3074" name="Picture 2" descr="https://sun9-north.userapi.com/sun9-80/s/v1/ig2/7TSd9kYpbHm1OAPLqGSBrU_orw3HLyts4SV2S8PXMFPdQzryzPXPw3es_KQntBctNTa_WAgS7ZLZg6Zxam0JE7VE.jpg?size=2560x192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34552"/>
          <a:stretch/>
        </p:blipFill>
        <p:spPr bwMode="auto">
          <a:xfrm>
            <a:off x="4867127" y="4690937"/>
            <a:ext cx="2924997" cy="16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east.userapi.com/sun9-58/s/v1/ig2/_uFHl8EGtFIYWCy9Hm_La0r6DoS9sVoAp6UmXhOi_JZsz-8KIyIs6qapCLRzoFe25DpuFyvwGb2AsKr9FLUrPIYe.jpg?size=1600x1204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2" b="17210"/>
          <a:stretch/>
        </p:blipFill>
        <p:spPr bwMode="auto">
          <a:xfrm>
            <a:off x="1262016" y="4855625"/>
            <a:ext cx="2922216" cy="15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east.userapi.com/sun9-58/s/v1/if1/viLgcKTtC2VoAkGc6kEz4IK_yHlO2328z3t24d9SDJkSAie2X8h28ZiVvuLNZXTEdC7HoxEV.jpg?size=2560x1702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87" y="1783727"/>
            <a:ext cx="2911343" cy="19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3" b="3063"/>
          <a:stretch/>
        </p:blipFill>
        <p:spPr>
          <a:xfrm>
            <a:off x="4746444" y="1449164"/>
            <a:ext cx="3463906" cy="22114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4850"/>
          <a:stretch/>
        </p:blipFill>
        <p:spPr>
          <a:xfrm>
            <a:off x="8728974" y="1470782"/>
            <a:ext cx="2200162" cy="22485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9509"/>
          <a:stretch/>
        </p:blipFill>
        <p:spPr>
          <a:xfrm rot="5400000">
            <a:off x="8611060" y="4387600"/>
            <a:ext cx="1780678" cy="21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https://rosuchebnik.ru/upload/medialibrary/cc3/cc374bec5e4bf96af304b47c28bb48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gumlet.assettype.com/whiteswanfoundation/2020-06/cda36cc6-38f5-4f7b-8d39-e51ccfbc6803/Image_TouchStoneMagicHive__30_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detsad-shop.ru/images/thumbnails/1024/838/detailed/77/2652b8c12058a563cab5984feba619b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detsad-shop.ru/images/thumbnails/1024/838/detailed/77/2652b8c12058a563cab5984feba619b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18070" y="465137"/>
            <a:ext cx="883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Изотерапия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арт-терапия, связанная с различными видами изобразительного искусства: живописью, графикой, лепкой, аппликацией, росписью, конструирование и т. д.  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810" y="34135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Куклотерапия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образно-ролевая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драмтерапия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east.userapi.com/sun9-44/s/v1/ig2/dYccb8vy28zqOYgCYQQg_sHC2UGiTLPqcwGGhONaunRybWcLIkbKjz2jQ9skTLXYsrWIyfllZKJcoPCYx49uId9C.jpg?size=2560x192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96" y="1205375"/>
            <a:ext cx="2824336" cy="21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8588" r="17998" b="9300"/>
          <a:stretch/>
        </p:blipFill>
        <p:spPr>
          <a:xfrm>
            <a:off x="1586253" y="3923833"/>
            <a:ext cx="1588170" cy="23876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" t="-406" r="1465" b="19853"/>
          <a:stretch/>
        </p:blipFill>
        <p:spPr>
          <a:xfrm>
            <a:off x="4328542" y="3872863"/>
            <a:ext cx="3943190" cy="2382253"/>
          </a:xfrm>
          <a:prstGeom prst="rect">
            <a:avLst/>
          </a:prstGeom>
        </p:spPr>
      </p:pic>
      <p:pic>
        <p:nvPicPr>
          <p:cNvPr id="1030" name="Picture 6" descr="https://sun9-west.userapi.com/sun9-54/s/v1/ig2/yTMfTbUyGGsRqE_x6cHhWiYSCYPxLMbpnqK0OQoEeUTda8rOBzwlIE55_VJurFPog20GuYBw1RJDaVeIwF7Pl9Ka.jpg?size=1200x160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11" y="1115423"/>
            <a:ext cx="2433698" cy="32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west.userapi.com/sun9-5/s/v1/ig2/ub7iXgb7HXSGNbSmIkwycdJTneLj55yBN8vsXapTMo67TzT6-mjbuN-ICHdPSWSaQA-YyJBM7yT_oG6rcYBZJe-e.jpg?size=1200x1600&amp;quality=95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8"/>
          <a:stretch/>
        </p:blipFill>
        <p:spPr bwMode="auto">
          <a:xfrm>
            <a:off x="2943918" y="1465142"/>
            <a:ext cx="1585715" cy="18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west.userapi.com/sun9-39/s/v1/ig2/D9on81K-rXB8Bv3EhAjpaI03UC4jMPuNKyeFF56U9InyE8ouAJPCEZ4YsUgQngYT4t0EPF-1Il46FRrJpIvr95le.jpg?size=1200x1600&amp;quality=95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6" b="9585"/>
          <a:stretch/>
        </p:blipFill>
        <p:spPr bwMode="auto">
          <a:xfrm>
            <a:off x="765175" y="1806388"/>
            <a:ext cx="1642157" cy="14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1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l.120-bal.ru/pars_docs/refs/30/29469/29469_html_m1b1038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l.120-bal.ru/pars_docs/refs/30/29469/29469_html_m1b1038a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0266" y="546056"/>
            <a:ext cx="8992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Библиотерапия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арт-терапия посредством чтения или написания собственных произведений. Литература может быть самая разнообразная, и по форме, и по содержанию.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библиотерапии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</a:t>
            </a:r>
          </a:p>
          <a:p>
            <a:pPr marL="342900" indent="-34290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сказкотерапию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лечение сказками.</a:t>
            </a:r>
          </a:p>
          <a:p>
            <a:pPr marL="342900" indent="-342900"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324" y="2822501"/>
            <a:ext cx="371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Акватерапия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лечение водой;</a:t>
            </a:r>
          </a:p>
        </p:txBody>
      </p:sp>
      <p:pic>
        <p:nvPicPr>
          <p:cNvPr id="4098" name="Picture 2" descr="https://sun9-west.userapi.com/sun9-12/s/v1/ig2/qwfK2anEOxwujrDXDXuu1fQGaz845edRRmue4KiDHoYc0sF45HAk8FKxg6YuLK8rNk4bQoFqSM-yIC1GTSUKTP4c.jpg?size=2560x192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24" y="1500802"/>
            <a:ext cx="2856921" cy="21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76" y="4166202"/>
            <a:ext cx="3721769" cy="20934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0" y="3507721"/>
            <a:ext cx="3857207" cy="2561876"/>
          </a:xfrm>
          <a:prstGeom prst="rect">
            <a:avLst/>
          </a:prstGeom>
        </p:spPr>
      </p:pic>
      <p:pic>
        <p:nvPicPr>
          <p:cNvPr id="4100" name="Picture 4" descr="https://sun9-west.userapi.com/sun9-12/s/v1/ig2/Lvruf8qGB_Gf-nsTDBLNpgWnm9_ru2WSO9Ys11gQ89wHK13yPDDMsxJJwzYYEUBQ4jjBpEaZ-vc33YXoRFt63nS-.jpg?size=997x2160&amp;quality=95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5" b="19383"/>
          <a:stretch/>
        </p:blipFill>
        <p:spPr bwMode="auto">
          <a:xfrm>
            <a:off x="9392549" y="1500802"/>
            <a:ext cx="2177187" cy="30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8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kz-russia.ru/wp-content/uploads/d/4/2/d42f28013f55428ce66596ed48b7697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01" y="1007577"/>
            <a:ext cx="3507678" cy="20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1672" y="548640"/>
            <a:ext cx="541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лечение с помощью песка;</a:t>
            </a:r>
          </a:p>
          <a:p>
            <a:pPr marL="342900" indent="-342900"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932" y="3205833"/>
            <a:ext cx="9657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важнейшая игровая методика коррекции;</a:t>
            </a:r>
          </a:p>
        </p:txBody>
      </p:sp>
      <p:pic>
        <p:nvPicPr>
          <p:cNvPr id="2050" name="Picture 2" descr="https://sun9-west.userapi.com/sun9-68/s/v1/ig2/N--8TzB4pxhAftrNq2po76hMVtctrgiTSNcwz2Q0ulaRcUv_18dvBpxiXfkxdJPrtPm-FzK2deIm7kC_DIUSR59J.jpg?size=2560x1927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7" y="1007577"/>
            <a:ext cx="2736366" cy="20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east.userapi.com/sun9-75/s/v1/ig2/XXATIhtPoYrtDOyl6ydKdMvxnV5CKu9YtoIClNuNju1MeD4GZ47KzCmjntlESm-I-cRXnvvnZ2IMe8eJS_U9D2Sy.jpg?size=1600x1408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22" y="3665152"/>
            <a:ext cx="2749981" cy="26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west.userapi.com/sun9-52/s/v1/ig2/34mypwxkLLhmG8j_9qVl41tkloi3BbofoHZhPTDeD8nBrDzowctNCsYGctgtBWUWybbfijcWCTDHx0d8yk8G7wn_.jpg?size=1600x1204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72" y="3713663"/>
            <a:ext cx="3376897" cy="25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9295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</TotalTime>
  <Words>507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RoscherkDL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Арт – терапия  в работе  с дошкольниками </dc:title>
  <dc:creator>783</dc:creator>
  <cp:lastModifiedBy>1</cp:lastModifiedBy>
  <cp:revision>20</cp:revision>
  <dcterms:created xsi:type="dcterms:W3CDTF">2023-01-26T05:17:11Z</dcterms:created>
  <dcterms:modified xsi:type="dcterms:W3CDTF">2023-01-27T12:50:54Z</dcterms:modified>
</cp:coreProperties>
</file>