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3" r:id="rId7"/>
    <p:sldId id="262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4" r:id="rId28"/>
    <p:sldId id="283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8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134585-794A-491F-A243-33AC101D2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5F1A355-61E9-4853-A8DF-FCA8C23A6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C8BBFC-28B2-4E56-90F7-631F341B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9AF1-817B-479D-82DA-04C088B34F09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FF1506-7622-46F9-941F-FE88DBEB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706A68-C64C-4B66-84D2-BDF1CB5E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C3C-AFA1-4573-A34B-E637AAECA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39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20B1FE-A0E0-4D0E-82F1-4453DB4B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D79A99C-A6A5-44A4-9E49-666F35AF4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E4982F-4984-4B40-94CB-F309B25E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9AF1-817B-479D-82DA-04C088B34F09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CB9D26-02D1-4C76-B474-767F4789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0843DD-4B5C-4E0A-B67F-BA6D7FA9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C3C-AFA1-4573-A34B-E637AAECA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219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8D2F910-DCE5-4883-9FA6-0F319C28B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16DC4C8-92E8-48B6-BF48-F945B2252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0B4103-3F88-4590-ACB7-F720B4F7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9AF1-817B-479D-82DA-04C088B34F09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EB6E15-D34D-4FB9-8AE0-33AC38701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8C18A9-9A96-4340-B06D-247390C9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C3C-AFA1-4573-A34B-E637AAECA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282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C47FCE-BE1D-41D7-ACA1-3EC370FD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44AA09-8AE7-4AF8-B1DB-F045F53FD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AF1873-96B2-4037-BD06-09A2935D7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9AF1-817B-479D-82DA-04C088B34F09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0652EF-29A2-49CD-A548-5AD3DF15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9A47EE-6DEA-4EFA-A4C7-D57F7AA2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C3C-AFA1-4573-A34B-E637AAECA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4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25DB3F-663C-43B2-B62B-0FC0B9A2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78D8F9-0B52-46A5-9972-B8B6601A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6BF1EF-4D61-418D-901B-22AF19E1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9AF1-817B-479D-82DA-04C088B34F09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917401-0C84-4E68-A1F0-878F2BEA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419FF3-4836-4F45-B357-2EE397AA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C3C-AFA1-4573-A34B-E637AAECA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1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EC77F1-2116-4158-9B31-2EDBB911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7D20F0-8EF4-4F58-9D10-FBB1E7535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04A3D23-0DFD-450E-9607-3EC2EB904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73546B-FA72-458D-B018-B0655EA6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9AF1-817B-479D-82DA-04C088B34F09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20D037-B770-4A0C-BF0A-1CF7C4CF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470730-60A1-4183-BD9B-5A0D40B2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C3C-AFA1-4573-A34B-E637AAECA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34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85B8B-E027-415D-8EE0-66F0DF04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CB30672-66AE-4E96-BD46-700715BAD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AB060F-E785-43D0-A7F4-E5FECADE5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4820C79-469A-44A2-AF0E-BF2BA3157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E90BE5E-793D-4D78-B667-2A18AE27D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2C8E837-1F83-4C87-921D-13478EF9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9AF1-817B-479D-82DA-04C088B34F09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95ADA57-25E6-464A-959D-96261B26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B39F8E8-8F13-4C65-B24A-6FD252B0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C3C-AFA1-4573-A34B-E637AAECA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F5080E-6029-4AD5-9470-91C92CCD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6CE673-24EE-4032-A625-B20EF553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9AF1-817B-479D-82DA-04C088B34F09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03F2A1B-A89E-4DFA-863A-DB209D45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E4F61A5-F443-466E-A567-37BAF22D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C3C-AFA1-4573-A34B-E637AAECA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051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BAE2D11-298B-4126-AB02-AC433294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9AF1-817B-479D-82DA-04C088B34F09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17F0054-18AD-4C38-AC20-EC98AAF4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E25C3D6-39DE-47C0-B136-1514456C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C3C-AFA1-4573-A34B-E637AAECA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86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4312F8-5B27-43E6-993F-E0F315C70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2F32B8-4F76-402C-B0C7-12E17F69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863A581-B69E-4310-B46B-5086D143A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F1ED67A-F320-4581-86F5-AE8DCD2CA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9AF1-817B-479D-82DA-04C088B34F09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7C884C-A8F9-414F-AD5F-80FAEB25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B131A8-441C-4A54-AA59-17883B48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C3C-AFA1-4573-A34B-E637AAECA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78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B87AF7-1315-4A81-BB1C-C27F89C5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7D6F795-4D65-41D3-B1EA-64B56677B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2EA1254-B95F-4ABD-A75C-9920AF76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EF718C-A387-4AFF-B688-AC67C573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9AF1-817B-479D-82DA-04C088B34F09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EEEF7C-3B2F-4C6D-BF94-62811856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D5CB86-2FE5-4DF6-8995-8FE5D916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C3C-AFA1-4573-A34B-E637AAECA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24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1C2C90-6263-4DCC-80E0-A2A1B7F5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6AE1FE8-86B4-4700-99B0-30F9AF7E8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B42BD7-3668-4E07-A7E9-F1AB7D161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89AF1-817B-479D-82DA-04C088B34F09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F16941-422B-4EB8-BCC2-ED2A71E17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2D69D-F03E-4607-9A9C-D7FBFF13A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18C3C-AFA1-4573-A34B-E637AAECA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19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27099-C4C1-4366-BF99-F797F82334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Музыкальная азбука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F26F30-7F47-4FA1-B4AD-CDEB7B8466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Выполнила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музыкальный руководитель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Назарова Лина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Виталиевна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84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Струнно-щипковые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Арфа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F325072-7B09-437D-A990-E5F9B10764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9887" y="1458706"/>
            <a:ext cx="3356113" cy="50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438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Струнно-щипковые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Кифара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690B59-9788-4952-A221-C5F26321A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1547985"/>
            <a:ext cx="4906617" cy="490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764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Струнно-щипковые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Мандолина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17C958A-967E-4677-8544-CF009467A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315630">
            <a:off x="1544581" y="1545852"/>
            <a:ext cx="3938381" cy="525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257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Струнно-щипковые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Балалайка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D2FBA8-18CC-4A41-A04C-195CFCD96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251397">
            <a:off x="1909916" y="1573656"/>
            <a:ext cx="3005415" cy="485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123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Струнно-щипковые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Гитара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0CD9FA-F79D-4C09-8CDF-AFD52F9EB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18925">
            <a:off x="1416916" y="2272226"/>
            <a:ext cx="5763555" cy="345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679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Струнно-смычковые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Виола</a:t>
            </a:r>
          </a:p>
        </p:txBody>
      </p:sp>
      <p:sp>
        <p:nvSpPr>
          <p:cNvPr id="3" name="AutoShape 2" descr="https://i.pinimg.com/236x/28/56/55/2856557ad8a0ab5fc0f6b41ee91cad89--violin-family-contemporary-design.jpg">
            <a:extLst>
              <a:ext uri="{FF2B5EF4-FFF2-40B4-BE49-F238E27FC236}">
                <a16:creationId xmlns:a16="http://schemas.microsoft.com/office/drawing/2014/main" xmlns="" id="{60717214-1C5C-4321-A454-459D00D44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84A9001-5625-4C93-B631-E869E4445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47984">
            <a:off x="2862035" y="1763695"/>
            <a:ext cx="3121364" cy="468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499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Струнно-смычковые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Скрипка</a:t>
            </a:r>
          </a:p>
        </p:txBody>
      </p:sp>
      <p:sp>
        <p:nvSpPr>
          <p:cNvPr id="3" name="AutoShape 2" descr="https://i.pinimg.com/236x/28/56/55/2856557ad8a0ab5fc0f6b41ee91cad89--violin-family-contemporary-design.jpg">
            <a:extLst>
              <a:ext uri="{FF2B5EF4-FFF2-40B4-BE49-F238E27FC236}">
                <a16:creationId xmlns:a16="http://schemas.microsoft.com/office/drawing/2014/main" xmlns="" id="{60717214-1C5C-4321-A454-459D00D44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18F3784-32F7-4670-81A8-B7567FD60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1804" y="1569498"/>
            <a:ext cx="4995222" cy="484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028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Струнно-смычковые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Альт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E358B2-063E-408B-A88B-58E5CE9F1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8493" y="1491738"/>
            <a:ext cx="5019110" cy="50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862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Струнно-смычковые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Виолончель</a:t>
            </a:r>
          </a:p>
        </p:txBody>
      </p:sp>
      <p:sp>
        <p:nvSpPr>
          <p:cNvPr id="3" name="AutoShape 2" descr="https://i.pinimg.com/236x/28/56/55/2856557ad8a0ab5fc0f6b41ee91cad89--violin-family-contemporary-design.jpg">
            <a:extLst>
              <a:ext uri="{FF2B5EF4-FFF2-40B4-BE49-F238E27FC236}">
                <a16:creationId xmlns:a16="http://schemas.microsoft.com/office/drawing/2014/main" xmlns="" id="{60717214-1C5C-4321-A454-459D00D44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360538-FAAF-4A8A-AA29-3C1C07F9C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150" y="2263844"/>
            <a:ext cx="43624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2424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Струнно-смычковые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Контрабас</a:t>
            </a:r>
          </a:p>
        </p:txBody>
      </p:sp>
      <p:sp>
        <p:nvSpPr>
          <p:cNvPr id="3" name="AutoShape 2" descr="https://i.pinimg.com/236x/28/56/55/2856557ad8a0ab5fc0f6b41ee91cad89--violin-family-contemporary-design.jpg">
            <a:extLst>
              <a:ext uri="{FF2B5EF4-FFF2-40B4-BE49-F238E27FC236}">
                <a16:creationId xmlns:a16="http://schemas.microsoft.com/office/drawing/2014/main" xmlns="" id="{60717214-1C5C-4321-A454-459D00D44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CB3FFF-4D27-47C2-8DDE-0847E587F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5026" y="1825625"/>
            <a:ext cx="3498574" cy="449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22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Классификация музыкальных инструментов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935B19-0ED0-40BA-BDF1-8929CA585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ударные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струнно-щипковые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струнно-смычковые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медные духовые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деревянные духовые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фортепиано.</a:t>
            </a:r>
          </a:p>
        </p:txBody>
      </p:sp>
    </p:spTree>
    <p:extLst>
      <p:ext uri="{BB962C8B-B14F-4D97-AF65-F5344CB8AC3E}">
        <p14:creationId xmlns:p14="http://schemas.microsoft.com/office/powerpoint/2010/main" xmlns="" val="2614060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Медные духовые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Горн</a:t>
            </a:r>
          </a:p>
        </p:txBody>
      </p:sp>
      <p:sp>
        <p:nvSpPr>
          <p:cNvPr id="3" name="AutoShape 2" descr="https://i.pinimg.com/236x/28/56/55/2856557ad8a0ab5fc0f6b41ee91cad89--violin-family-contemporary-design.jpg">
            <a:extLst>
              <a:ext uri="{FF2B5EF4-FFF2-40B4-BE49-F238E27FC236}">
                <a16:creationId xmlns:a16="http://schemas.microsoft.com/office/drawing/2014/main" xmlns="" id="{60717214-1C5C-4321-A454-459D00D44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E8CC01A-C814-4938-A9EA-EDC4FD9DB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4191" y="1484179"/>
            <a:ext cx="4949547" cy="49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714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Медные духовые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Труба</a:t>
            </a:r>
          </a:p>
        </p:txBody>
      </p:sp>
      <p:sp>
        <p:nvSpPr>
          <p:cNvPr id="3" name="AutoShape 2" descr="https://i.pinimg.com/236x/28/56/55/2856557ad8a0ab5fc0f6b41ee91cad89--violin-family-contemporary-design.jpg">
            <a:extLst>
              <a:ext uri="{FF2B5EF4-FFF2-40B4-BE49-F238E27FC236}">
                <a16:creationId xmlns:a16="http://schemas.microsoft.com/office/drawing/2014/main" xmlns="" id="{60717214-1C5C-4321-A454-459D00D44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21D096D-81E2-4FB3-AA9A-EB73E0321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6392" y="1498807"/>
            <a:ext cx="4837043" cy="48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690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Медные духовые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Тромбон</a:t>
            </a:r>
          </a:p>
        </p:txBody>
      </p:sp>
      <p:sp>
        <p:nvSpPr>
          <p:cNvPr id="3" name="AutoShape 2" descr="https://i.pinimg.com/236x/28/56/55/2856557ad8a0ab5fc0f6b41ee91cad89--violin-family-contemporary-design.jpg">
            <a:extLst>
              <a:ext uri="{FF2B5EF4-FFF2-40B4-BE49-F238E27FC236}">
                <a16:creationId xmlns:a16="http://schemas.microsoft.com/office/drawing/2014/main" xmlns="" id="{60717214-1C5C-4321-A454-459D00D44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6406CCB-FD6C-4E4E-A269-D356C7656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953" y="2350363"/>
            <a:ext cx="5521463" cy="424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8002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Медные духовые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Туба</a:t>
            </a:r>
          </a:p>
        </p:txBody>
      </p:sp>
      <p:sp>
        <p:nvSpPr>
          <p:cNvPr id="3" name="AutoShape 2" descr="https://i.pinimg.com/236x/28/56/55/2856557ad8a0ab5fc0f6b41ee91cad89--violin-family-contemporary-design.jpg">
            <a:extLst>
              <a:ext uri="{FF2B5EF4-FFF2-40B4-BE49-F238E27FC236}">
                <a16:creationId xmlns:a16="http://schemas.microsoft.com/office/drawing/2014/main" xmlns="" id="{60717214-1C5C-4321-A454-459D00D44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604139-B057-4EB2-9AF8-2A33AE3B5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2504" y="1528969"/>
            <a:ext cx="4992757" cy="49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5705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Медные духовые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Валторна</a:t>
            </a:r>
          </a:p>
        </p:txBody>
      </p:sp>
      <p:sp>
        <p:nvSpPr>
          <p:cNvPr id="3" name="AutoShape 2" descr="https://i.pinimg.com/236x/28/56/55/2856557ad8a0ab5fc0f6b41ee91cad89--violin-family-contemporary-design.jpg">
            <a:extLst>
              <a:ext uri="{FF2B5EF4-FFF2-40B4-BE49-F238E27FC236}">
                <a16:creationId xmlns:a16="http://schemas.microsoft.com/office/drawing/2014/main" xmlns="" id="{60717214-1C5C-4321-A454-459D00D44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6DA7B8-074D-4690-A609-E7FCEDE1E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121" y="2375452"/>
            <a:ext cx="5609744" cy="403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5668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Деревянные духовые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Жалейка</a:t>
            </a:r>
          </a:p>
        </p:txBody>
      </p:sp>
      <p:sp>
        <p:nvSpPr>
          <p:cNvPr id="3" name="AutoShape 2" descr="https://i.pinimg.com/236x/28/56/55/2856557ad8a0ab5fc0f6b41ee91cad89--violin-family-contemporary-design.jpg">
            <a:extLst>
              <a:ext uri="{FF2B5EF4-FFF2-40B4-BE49-F238E27FC236}">
                <a16:creationId xmlns:a16="http://schemas.microsoft.com/office/drawing/2014/main" xmlns="" id="{60717214-1C5C-4321-A454-459D00D44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4D8A4A2-7AA9-44CE-8526-B29001B02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733" y="2484783"/>
            <a:ext cx="6327536" cy="356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521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Деревянные духовые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Флейта</a:t>
            </a:r>
          </a:p>
        </p:txBody>
      </p:sp>
      <p:sp>
        <p:nvSpPr>
          <p:cNvPr id="3" name="AutoShape 2" descr="https://i.pinimg.com/236x/28/56/55/2856557ad8a0ab5fc0f6b41ee91cad89--violin-family-contemporary-design.jpg">
            <a:extLst>
              <a:ext uri="{FF2B5EF4-FFF2-40B4-BE49-F238E27FC236}">
                <a16:creationId xmlns:a16="http://schemas.microsoft.com/office/drawing/2014/main" xmlns="" id="{60717214-1C5C-4321-A454-459D00D44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BCC1A6C-7306-4C15-9191-84B3DFD9A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605847"/>
            <a:ext cx="5552139" cy="370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273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Деревянные духовые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Кларнет</a:t>
            </a:r>
          </a:p>
        </p:txBody>
      </p:sp>
      <p:sp>
        <p:nvSpPr>
          <p:cNvPr id="3" name="AutoShape 2" descr="https://i.pinimg.com/236x/28/56/55/2856557ad8a0ab5fc0f6b41ee91cad89--violin-family-contemporary-design.jpg">
            <a:extLst>
              <a:ext uri="{FF2B5EF4-FFF2-40B4-BE49-F238E27FC236}">
                <a16:creationId xmlns:a16="http://schemas.microsoft.com/office/drawing/2014/main" xmlns="" id="{60717214-1C5C-4321-A454-459D00D44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C65753-11AC-4540-AA00-2545BE74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784" y="2101813"/>
            <a:ext cx="4550067" cy="42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245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Деревянные духовые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Гобой</a:t>
            </a:r>
          </a:p>
        </p:txBody>
      </p:sp>
      <p:sp>
        <p:nvSpPr>
          <p:cNvPr id="3" name="AutoShape 2" descr="https://i.pinimg.com/236x/28/56/55/2856557ad8a0ab5fc0f6b41ee91cad89--violin-family-contemporary-design.jpg">
            <a:extLst>
              <a:ext uri="{FF2B5EF4-FFF2-40B4-BE49-F238E27FC236}">
                <a16:creationId xmlns:a16="http://schemas.microsoft.com/office/drawing/2014/main" xmlns="" id="{60717214-1C5C-4321-A454-459D00D44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7B01A23-8663-477E-AEE6-188918405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439" y="2316369"/>
            <a:ext cx="6422335" cy="428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055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Деревянные духовые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Фагот</a:t>
            </a:r>
          </a:p>
        </p:txBody>
      </p:sp>
      <p:sp>
        <p:nvSpPr>
          <p:cNvPr id="3" name="AutoShape 2" descr="https://i.pinimg.com/236x/28/56/55/2856557ad8a0ab5fc0f6b41ee91cad89--violin-family-contemporary-design.jpg">
            <a:extLst>
              <a:ext uri="{FF2B5EF4-FFF2-40B4-BE49-F238E27FC236}">
                <a16:creationId xmlns:a16="http://schemas.microsoft.com/office/drawing/2014/main" xmlns="" id="{60717214-1C5C-4321-A454-459D00D44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7EBD079-2C85-4851-A9B5-A2A506365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2688" y="1690688"/>
            <a:ext cx="4555068" cy="47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350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Ударные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Барабан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CB65773-D553-4D50-99D6-1AA52D353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6121" y="2235577"/>
            <a:ext cx="4966080" cy="37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6465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Фортепиано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Клавесин</a:t>
            </a:r>
          </a:p>
        </p:txBody>
      </p:sp>
      <p:sp>
        <p:nvSpPr>
          <p:cNvPr id="3" name="AutoShape 2" descr="https://i.pinimg.com/236x/28/56/55/2856557ad8a0ab5fc0f6b41ee91cad89--violin-family-contemporary-design.jpg">
            <a:extLst>
              <a:ext uri="{FF2B5EF4-FFF2-40B4-BE49-F238E27FC236}">
                <a16:creationId xmlns:a16="http://schemas.microsoft.com/office/drawing/2014/main" xmlns="" id="{60717214-1C5C-4321-A454-459D00D44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DFE336-379D-457A-82A1-776FD6D82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5869" y="1562894"/>
            <a:ext cx="3628644" cy="513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374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Фортепиано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Клавикорд</a:t>
            </a:r>
          </a:p>
        </p:txBody>
      </p:sp>
      <p:sp>
        <p:nvSpPr>
          <p:cNvPr id="3" name="AutoShape 2" descr="https://i.pinimg.com/236x/28/56/55/2856557ad8a0ab5fc0f6b41ee91cad89--violin-family-contemporary-design.jpg">
            <a:extLst>
              <a:ext uri="{FF2B5EF4-FFF2-40B4-BE49-F238E27FC236}">
                <a16:creationId xmlns:a16="http://schemas.microsoft.com/office/drawing/2014/main" xmlns="" id="{60717214-1C5C-4321-A454-459D00D44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C2B7CF-4735-480D-B6A5-C47AE9E98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14" y="2305878"/>
            <a:ext cx="4648186" cy="41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0401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Фортепиано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Пианино</a:t>
            </a:r>
          </a:p>
        </p:txBody>
      </p:sp>
      <p:sp>
        <p:nvSpPr>
          <p:cNvPr id="3" name="AutoShape 2" descr="https://i.pinimg.com/236x/28/56/55/2856557ad8a0ab5fc0f6b41ee91cad89--violin-family-contemporary-design.jpg">
            <a:extLst>
              <a:ext uri="{FF2B5EF4-FFF2-40B4-BE49-F238E27FC236}">
                <a16:creationId xmlns:a16="http://schemas.microsoft.com/office/drawing/2014/main" xmlns="" id="{60717214-1C5C-4321-A454-459D00D44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012110-59A4-4F8E-A53F-98B531093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0776" y="1690688"/>
            <a:ext cx="4896676" cy="489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886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Фортепиано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Рояль</a:t>
            </a:r>
          </a:p>
        </p:txBody>
      </p:sp>
      <p:sp>
        <p:nvSpPr>
          <p:cNvPr id="3" name="AutoShape 2" descr="https://i.pinimg.com/236x/28/56/55/2856557ad8a0ab5fc0f6b41ee91cad89--violin-family-contemporary-design.jpg">
            <a:extLst>
              <a:ext uri="{FF2B5EF4-FFF2-40B4-BE49-F238E27FC236}">
                <a16:creationId xmlns:a16="http://schemas.microsoft.com/office/drawing/2014/main" xmlns="" id="{60717214-1C5C-4321-A454-459D00D44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029786-6CB7-4253-862C-E3EEA7797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9989" y="1690446"/>
            <a:ext cx="3922129" cy="48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239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3" name="AutoShape 2" descr="https://i.pinimg.com/236x/28/56/55/2856557ad8a0ab5fc0f6b41ee91cad89--violin-family-contemporary-design.jpg">
            <a:extLst>
              <a:ext uri="{FF2B5EF4-FFF2-40B4-BE49-F238E27FC236}">
                <a16:creationId xmlns:a16="http://schemas.microsoft.com/office/drawing/2014/main" xmlns="" id="{60717214-1C5C-4321-A454-459D00D44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837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Ударные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Там-там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7D202B-2FBC-432E-BE99-AA0920609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9557" y="1536562"/>
            <a:ext cx="4956313" cy="49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374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Ударные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458B35B-EDD5-41B4-9604-F572CE5327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090" y="2431341"/>
            <a:ext cx="5442484" cy="3880559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Бубен</a:t>
            </a:r>
          </a:p>
        </p:txBody>
      </p:sp>
    </p:spTree>
    <p:extLst>
      <p:ext uri="{BB962C8B-B14F-4D97-AF65-F5344CB8AC3E}">
        <p14:creationId xmlns:p14="http://schemas.microsoft.com/office/powerpoint/2010/main" xmlns="" val="118317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Ударные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Колокола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92C8D6-1638-44F2-BDFF-C1979F8EB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5528" y="1506972"/>
            <a:ext cx="2950472" cy="517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67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Ударные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Тарелки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39101C-1918-45D2-8F52-A4638A2EE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2313470"/>
            <a:ext cx="5572540" cy="41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549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Ударные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Треугольник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530B13-8723-4FE6-80F2-4D083EAA3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4487" y="2299252"/>
            <a:ext cx="4379843" cy="43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354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4CEAB-DBF6-46FD-A226-E1C6DFA5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Ударные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B22C631-591D-4C15-AE45-BFF09AA5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Литавры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8D42B7-93E9-400E-8E32-4DBFB7411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349" y="1526624"/>
            <a:ext cx="4966251" cy="49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49717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131</Words>
  <Application>Microsoft Office PowerPoint</Application>
  <PresentationFormat>Произвольный</PresentationFormat>
  <Paragraphs>168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Музыкальная азбука</vt:lpstr>
      <vt:lpstr>Классификация музыкальных инструментов:</vt:lpstr>
      <vt:lpstr>Ударные</vt:lpstr>
      <vt:lpstr>Ударные</vt:lpstr>
      <vt:lpstr>Ударные</vt:lpstr>
      <vt:lpstr>Ударные</vt:lpstr>
      <vt:lpstr>Ударные</vt:lpstr>
      <vt:lpstr>Ударные</vt:lpstr>
      <vt:lpstr>Ударные</vt:lpstr>
      <vt:lpstr>Струнно-щипковые</vt:lpstr>
      <vt:lpstr>Струнно-щипковые</vt:lpstr>
      <vt:lpstr>Струнно-щипковые</vt:lpstr>
      <vt:lpstr>Струнно-щипковые</vt:lpstr>
      <vt:lpstr>Струнно-щипковые</vt:lpstr>
      <vt:lpstr>Струнно-смычковые</vt:lpstr>
      <vt:lpstr>Струнно-смычковые</vt:lpstr>
      <vt:lpstr>Струнно-смычковые</vt:lpstr>
      <vt:lpstr>Струнно-смычковые</vt:lpstr>
      <vt:lpstr>Струнно-смычковые</vt:lpstr>
      <vt:lpstr>Медные духовые</vt:lpstr>
      <vt:lpstr>Медные духовые</vt:lpstr>
      <vt:lpstr>Медные духовые</vt:lpstr>
      <vt:lpstr>Медные духовые</vt:lpstr>
      <vt:lpstr>Медные духовые</vt:lpstr>
      <vt:lpstr>Деревянные духовые</vt:lpstr>
      <vt:lpstr>Деревянные духовые</vt:lpstr>
      <vt:lpstr>Деревянные духовые</vt:lpstr>
      <vt:lpstr>Деревянные духовые</vt:lpstr>
      <vt:lpstr>Деревянные духовые</vt:lpstr>
      <vt:lpstr>Фортепиано</vt:lpstr>
      <vt:lpstr>Фортепиано</vt:lpstr>
      <vt:lpstr>Фортепиано</vt:lpstr>
      <vt:lpstr>Фортепиано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азбука</dc:title>
  <dc:creator>аргкнл ппрл</dc:creator>
  <cp:lastModifiedBy>ADMIN</cp:lastModifiedBy>
  <cp:revision>8</cp:revision>
  <dcterms:created xsi:type="dcterms:W3CDTF">2019-10-12T11:49:16Z</dcterms:created>
  <dcterms:modified xsi:type="dcterms:W3CDTF">2019-10-13T04:05:12Z</dcterms:modified>
</cp:coreProperties>
</file>