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6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755DF7-6B0C-44F9-AC70-F6F372AC3052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2B6665-7230-484D-9A7F-18176BD3EA1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59898"/>
            <a:ext cx="7507560" cy="105287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/>
              <a:t>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Муниципальное бюджетное образовательное учреждение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    Борисоглебского городского округа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Борисоглебская общеобразовательная школа №11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2800" i="1" dirty="0" smtClean="0">
                <a:solidFill>
                  <a:srgbClr val="C00000"/>
                </a:solidFill>
                <a:cs typeface="Aharoni" pitchFamily="2" charset="-79"/>
              </a:rPr>
              <a:t>                 Творческий проект</a:t>
            </a:r>
          </a:p>
          <a:p>
            <a:r>
              <a:rPr lang="ru-RU" sz="2800" i="1" dirty="0" smtClean="0">
                <a:solidFill>
                  <a:srgbClr val="C00000"/>
                </a:solidFill>
                <a:cs typeface="Aharoni" pitchFamily="2" charset="-79"/>
              </a:rPr>
              <a:t>   «Приготовление </a:t>
            </a:r>
            <a:r>
              <a:rPr lang="ru-RU" sz="2800" i="1" dirty="0" smtClean="0">
                <a:solidFill>
                  <a:srgbClr val="C00000"/>
                </a:solidFill>
                <a:cs typeface="Aharoni" pitchFamily="2" charset="-79"/>
              </a:rPr>
              <a:t>в</a:t>
            </a:r>
            <a:r>
              <a:rPr lang="ru-RU" sz="2800" i="1" dirty="0" smtClean="0">
                <a:solidFill>
                  <a:srgbClr val="C00000"/>
                </a:solidFill>
                <a:cs typeface="Aharoni" pitchFamily="2" charset="-79"/>
              </a:rPr>
              <a:t>оскресного завтрака» .</a:t>
            </a:r>
            <a:endParaRPr lang="ru-RU" sz="2800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58112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Выполнила ученица 5 Б класса</a:t>
            </a:r>
          </a:p>
          <a:p>
            <a:r>
              <a:rPr lang="ru-RU" sz="1600" dirty="0" err="1" smtClean="0"/>
              <a:t>Шкарина</a:t>
            </a:r>
            <a:r>
              <a:rPr lang="ru-RU" sz="1600" dirty="0" smtClean="0"/>
              <a:t> Арина</a:t>
            </a:r>
          </a:p>
          <a:p>
            <a:r>
              <a:rPr lang="ru-RU" sz="1600" dirty="0" smtClean="0"/>
              <a:t>Руководитель: учитель</a:t>
            </a:r>
          </a:p>
          <a:p>
            <a:r>
              <a:rPr lang="ru-RU" sz="1600" dirty="0" smtClean="0"/>
              <a:t>Тюрина Елена Викторовна.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638132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г.Борисоглебск. 2020 год.</a:t>
            </a:r>
            <a:endParaRPr lang="ru-RU" sz="1400" dirty="0"/>
          </a:p>
        </p:txBody>
      </p:sp>
      <p:pic>
        <p:nvPicPr>
          <p:cNvPr id="6" name="Рисунок 5" descr="завтр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17032"/>
            <a:ext cx="2939818" cy="22048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-смет-1024x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2914901" cy="1944216"/>
          </a:xfrm>
        </p:spPr>
      </p:pic>
      <p:pic>
        <p:nvPicPr>
          <p:cNvPr id="5" name="Рисунок 4" descr="eda-bliny-oladi-blinchiki-varene-656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3528392" cy="1984720"/>
          </a:xfrm>
          <a:prstGeom prst="rect">
            <a:avLst/>
          </a:prstGeom>
        </p:spPr>
      </p:pic>
      <p:pic>
        <p:nvPicPr>
          <p:cNvPr id="6" name="Рисунок 5" descr="e894861035e2773fce6010d5aa3429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048000" cy="2033016"/>
          </a:xfrm>
          <a:prstGeom prst="rect">
            <a:avLst/>
          </a:prstGeom>
        </p:spPr>
      </p:pic>
      <p:pic>
        <p:nvPicPr>
          <p:cNvPr id="7" name="Рисунок 6" descr="313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05064"/>
            <a:ext cx="3899389" cy="2261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5816" y="2348880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Блинчики очень вкусны со сметаной , с маслом ,                 с медом, с вареньем и любой другой начинкой. Я буду подавать со сметаной и сахаром.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4824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 блинчиками я решила подать чай.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5688632" cy="4266474"/>
          </a:xfrm>
        </p:spPr>
      </p:pic>
      <p:pic>
        <p:nvPicPr>
          <p:cNvPr id="5" name="Рисунок 4" descr="chai-chashka-bl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365104"/>
            <a:ext cx="2952328" cy="1845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5)Экономические расчеты.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6840760" cy="540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6)Самооценка и оценка.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zelenyj-fo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19101"/>
            <a:ext cx="7704856" cy="5029299"/>
          </a:xfrm>
        </p:spPr>
      </p:pic>
      <p:sp>
        <p:nvSpPr>
          <p:cNvPr id="5" name="TextBox 4"/>
          <p:cNvSpPr txBox="1"/>
          <p:nvPr/>
        </p:nvSpPr>
        <p:spPr>
          <a:xfrm>
            <a:off x="1763688" y="1700808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Мне кажется , что завтрак ,который я приготовила , получился очень вкусный и сытный. Маме и папе очень понравилось.</a:t>
            </a:r>
          </a:p>
          <a:p>
            <a:r>
              <a:rPr lang="ru-RU" sz="2000" dirty="0" smtClean="0"/>
              <a:t>Работая над проектом , я узнала много нового  : из каких продуктов  можно приготовить завтрак , какие блюда любят мои родные больше всего ,как можно красиво сервировать стол  и многое другое.</a:t>
            </a:r>
          </a:p>
          <a:p>
            <a:r>
              <a:rPr lang="ru-RU" sz="2000" dirty="0" smtClean="0"/>
              <a:t>Мне понравилось готовить ,хочется попробовать приготовить  какое – нибудь   другое блюдо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7)Источники информации.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работе над данным проектом  я пользовалась </a:t>
            </a:r>
          </a:p>
          <a:p>
            <a:r>
              <a:rPr lang="ru-RU" sz="2400" dirty="0" smtClean="0"/>
              <a:t>учебником «Технология . Технология ведения дома»</a:t>
            </a:r>
          </a:p>
          <a:p>
            <a:r>
              <a:rPr lang="ru-RU" sz="2400" dirty="0" smtClean="0"/>
              <a:t>для 5  класса , интернет –ресурсами.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Содержание: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1)Обоснование выбора темы. Проблемная ситуация.</a:t>
            </a:r>
          </a:p>
          <a:p>
            <a:r>
              <a:rPr lang="ru-RU" sz="2800" b="1" dirty="0" smtClean="0"/>
              <a:t>2)Цель и задача проекта.</a:t>
            </a:r>
          </a:p>
          <a:p>
            <a:r>
              <a:rPr lang="ru-RU" sz="2800" b="1" dirty="0" smtClean="0"/>
              <a:t>3</a:t>
            </a:r>
            <a:r>
              <a:rPr lang="ru-RU" sz="2800" b="1" dirty="0" smtClean="0"/>
              <a:t>)Исследование.</a:t>
            </a:r>
          </a:p>
          <a:p>
            <a:r>
              <a:rPr lang="ru-RU" sz="2800" b="1" dirty="0" smtClean="0"/>
              <a:t>4</a:t>
            </a:r>
            <a:r>
              <a:rPr lang="ru-RU" sz="2800" b="1" dirty="0" smtClean="0"/>
              <a:t>)Приготовление завтрака.</a:t>
            </a:r>
          </a:p>
          <a:p>
            <a:r>
              <a:rPr lang="ru-RU" sz="2800" b="1" dirty="0" smtClean="0"/>
              <a:t>5</a:t>
            </a:r>
            <a:r>
              <a:rPr lang="ru-RU" sz="2800" b="1" dirty="0" smtClean="0"/>
              <a:t>)Экономические расчеты.</a:t>
            </a:r>
          </a:p>
          <a:p>
            <a:r>
              <a:rPr lang="ru-RU" sz="2800" b="1" dirty="0" smtClean="0"/>
              <a:t>6</a:t>
            </a:r>
            <a:r>
              <a:rPr lang="ru-RU" sz="2800" b="1" dirty="0" smtClean="0"/>
              <a:t>) Самооценка и оценка.</a:t>
            </a:r>
          </a:p>
          <a:p>
            <a:r>
              <a:rPr lang="ru-RU" sz="2800" b="1" dirty="0" smtClean="0"/>
              <a:t>7</a:t>
            </a:r>
            <a:r>
              <a:rPr lang="ru-RU" sz="2800" b="1" dirty="0" smtClean="0"/>
              <a:t>)Источники информации.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1)Обоснование выбора темы  . Проблемная ситуация.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479555"/>
            <a:ext cx="7499350" cy="4737089"/>
          </a:xfrm>
        </p:spPr>
      </p:pic>
      <p:sp>
        <p:nvSpPr>
          <p:cNvPr id="5" name="TextBox 4"/>
          <p:cNvSpPr txBox="1"/>
          <p:nvPr/>
        </p:nvSpPr>
        <p:spPr>
          <a:xfrm>
            <a:off x="2123728" y="1844824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Утро воскресения - это то время , которое с нетерпением ждешь в течении всей недели . Это тот момент ,когда никто не спешит и все мы садимся за стол  . За завтраком мы неторопливо пьем чай  и беседуем о том , что </a:t>
            </a:r>
            <a:r>
              <a:rPr lang="ru-RU" sz="2000" dirty="0" err="1" smtClean="0"/>
              <a:t>произош-ло</a:t>
            </a:r>
            <a:r>
              <a:rPr lang="ru-RU" sz="2000" dirty="0" smtClean="0"/>
              <a:t>                   за неделю.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Иногда я просыпаюсь первой и у меня есть желание приготовить самой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завтрак,чтобы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сделать родным сюрприз. Что же мне приготовить и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как сервировать стол?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184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2)Цель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устроить воскресный завтрак для всей семьи.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Задача проекта: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-разработать меню завтрака,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-приготовить завтрак,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-красиво сервировать стол,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-убрать стол после завтрака.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krasivo-oformlennyy-zavtrak-zalog-horosho-provedennogo-dnya-6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840677"/>
            <a:ext cx="3611587" cy="2407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3</a:t>
            </a:r>
            <a:r>
              <a:rPr lang="ru-RU" sz="2800" dirty="0" smtClean="0">
                <a:solidFill>
                  <a:schemeClr val="tx1"/>
                </a:solidFill>
              </a:rPr>
              <a:t>)Исследование.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1424" y="1340768"/>
            <a:ext cx="7052884" cy="4907632"/>
          </a:xfrm>
        </p:spPr>
      </p:pic>
      <p:sp>
        <p:nvSpPr>
          <p:cNvPr id="5" name="TextBox 4"/>
          <p:cNvSpPr txBox="1"/>
          <p:nvPr/>
        </p:nvSpPr>
        <p:spPr>
          <a:xfrm>
            <a:off x="1835696" y="1628800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1.Сколько человек будут присутствовать на воскресном завтраке?</a:t>
            </a:r>
          </a:p>
          <a:p>
            <a:r>
              <a:rPr lang="ru-RU" sz="2000" i="1" dirty="0" smtClean="0"/>
              <a:t>На завтраке будут присутствовать мои родители и я.</a:t>
            </a:r>
          </a:p>
          <a:p>
            <a:r>
              <a:rPr lang="ru-RU" sz="2000" dirty="0" smtClean="0"/>
              <a:t>2.Какие продукты понравятся больше всего на завтрак ?</a:t>
            </a:r>
          </a:p>
          <a:p>
            <a:r>
              <a:rPr lang="ru-RU" sz="2000" i="1" dirty="0" smtClean="0"/>
              <a:t>Бутерброды , блинчики, овсяная каша.</a:t>
            </a:r>
          </a:p>
          <a:p>
            <a:r>
              <a:rPr lang="ru-RU" sz="2000" dirty="0" smtClean="0"/>
              <a:t>3.Какой напиток лучше подать ?</a:t>
            </a:r>
          </a:p>
          <a:p>
            <a:r>
              <a:rPr lang="ru-RU" sz="2000" i="1" dirty="0" smtClean="0"/>
              <a:t>Я думаю от чая никто не откажется , его любят все.</a:t>
            </a:r>
          </a:p>
          <a:p>
            <a:r>
              <a:rPr lang="ru-RU" sz="2000" dirty="0" smtClean="0"/>
              <a:t>4.Что мне поможет в работе при приготовлении завтрака?</a:t>
            </a:r>
          </a:p>
          <a:p>
            <a:r>
              <a:rPr lang="ru-RU" sz="2000" i="1" dirty="0" smtClean="0"/>
              <a:t>Я решила сделать сюрприз ,поэтому мне поможет интернет и старая книга рецептов.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4)Приготовление завтрака.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Так как блинчики в моей семье любят </a:t>
            </a:r>
            <a:r>
              <a:rPr lang="ru-RU" sz="2400" i="1" dirty="0" err="1" smtClean="0"/>
              <a:t>все,то</a:t>
            </a:r>
            <a:r>
              <a:rPr lang="ru-RU" sz="2400" i="1" dirty="0" smtClean="0"/>
              <a:t> я решила их приготовить на завтрак.</a:t>
            </a:r>
          </a:p>
          <a:p>
            <a:r>
              <a:rPr lang="ru-RU" sz="2400" i="1" dirty="0" smtClean="0"/>
              <a:t>Для этого мне понадобятся следующие ингредиенты:</a:t>
            </a:r>
          </a:p>
          <a:p>
            <a:r>
              <a:rPr lang="ru-RU" sz="2000" dirty="0" smtClean="0"/>
              <a:t>Яйцо куриное  — 2 Штуки </a:t>
            </a:r>
            <a:endParaRPr lang="ru-RU" sz="2000" dirty="0" smtClean="0"/>
          </a:p>
          <a:p>
            <a:r>
              <a:rPr lang="ru-RU" sz="2000" dirty="0" smtClean="0"/>
              <a:t>Молоко </a:t>
            </a:r>
            <a:r>
              <a:rPr lang="ru-RU" sz="2000" dirty="0" smtClean="0"/>
              <a:t> — 500 Миллилитров </a:t>
            </a:r>
            <a:endParaRPr lang="ru-RU" sz="2000" dirty="0" smtClean="0"/>
          </a:p>
          <a:p>
            <a:r>
              <a:rPr lang="ru-RU" sz="2000" dirty="0" smtClean="0"/>
              <a:t>Соль </a:t>
            </a:r>
            <a:r>
              <a:rPr lang="ru-RU" sz="2000" dirty="0" smtClean="0"/>
              <a:t> — 1 </a:t>
            </a:r>
            <a:r>
              <a:rPr lang="ru-RU" sz="2000" dirty="0" smtClean="0"/>
              <a:t>Щепотка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Сахар  — 1 Чайная </a:t>
            </a:r>
            <a:r>
              <a:rPr lang="ru-RU" sz="2000" dirty="0" smtClean="0"/>
              <a:t>ложка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Мука  — 200 </a:t>
            </a:r>
            <a:r>
              <a:rPr lang="ru-RU" sz="2000" dirty="0" smtClean="0"/>
              <a:t>Грамм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Растительное масло  — 2 Ст. ложки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7" y="260648"/>
            <a:ext cx="7128793" cy="4608512"/>
          </a:xfrm>
        </p:spPr>
      </p:pic>
      <p:sp>
        <p:nvSpPr>
          <p:cNvPr id="6" name="Прямоугольник 5"/>
          <p:cNvSpPr/>
          <p:nvPr/>
        </p:nvSpPr>
        <p:spPr>
          <a:xfrm>
            <a:off x="5076056" y="3717032"/>
            <a:ext cx="3600400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глубокую миску разбить яйца , добавить щепотку соли и сахар ,растительного масла. Все взбить венчиком , постепенно добавляя молоко и муку . Вымесить тесто однородной консистенции , чтобы не было </a:t>
            </a:r>
            <a:r>
              <a:rPr lang="ru-RU" dirty="0" err="1" smtClean="0">
                <a:solidFill>
                  <a:schemeClr val="tx1"/>
                </a:solidFill>
              </a:rPr>
              <a:t>комочков.Оно</a:t>
            </a:r>
            <a:r>
              <a:rPr lang="ru-RU" dirty="0" smtClean="0">
                <a:solidFill>
                  <a:schemeClr val="tx1"/>
                </a:solidFill>
              </a:rPr>
              <a:t> должно быть похожим на густой кефир.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76864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5436096" y="3501008"/>
            <a:ext cx="3528392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Разогреваем сковороду , предварительно смазанную маслом. Наливаем тесто и распределяем по дну сковородки. Через некоторое время блин аккуратно переворачиваем на другую сторону.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7776864" cy="5184576"/>
          </a:xfrm>
        </p:spPr>
      </p:pic>
      <p:sp>
        <p:nvSpPr>
          <p:cNvPr id="5" name="Прямоугольник 4"/>
          <p:cNvSpPr/>
          <p:nvPr/>
        </p:nvSpPr>
        <p:spPr>
          <a:xfrm>
            <a:off x="5364088" y="3573016"/>
            <a:ext cx="3528392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Выпекаем румяные блинчики .</a:t>
            </a:r>
          </a:p>
          <a:p>
            <a:pPr algn="ctr"/>
            <a:r>
              <a:rPr lang="ru-RU" dirty="0" smtClean="0"/>
              <a:t>Складываем стопкой на плоское блюдо.</a:t>
            </a:r>
          </a:p>
          <a:p>
            <a:pPr algn="ctr"/>
            <a:r>
              <a:rPr lang="ru-RU" dirty="0" smtClean="0"/>
              <a:t>Можно завернуть начинку , а можно  просто смазывать сливочным маслом или сметаной и посыпать сахаром.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472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                      Муниципальное бюджетное образовательное учреждение                                Борисоглебского городского округа                  Борисоглебская общеобразовательная школа №11  </vt:lpstr>
      <vt:lpstr>Содержание: </vt:lpstr>
      <vt:lpstr>1)Обоснование выбора темы  . Проблемная ситуация.</vt:lpstr>
      <vt:lpstr>2)Цель проекта:  устроить воскресный завтрак для всей семьи.      Задача проекта: -разработать меню завтрака, -приготовить завтрак, -красиво сервировать стол, -убрать стол после завтрака. </vt:lpstr>
      <vt:lpstr>3)Исследование.</vt:lpstr>
      <vt:lpstr>4)Приготовление завтрака.</vt:lpstr>
      <vt:lpstr>Слайд 7</vt:lpstr>
      <vt:lpstr>Слайд 8</vt:lpstr>
      <vt:lpstr>Слайд 9</vt:lpstr>
      <vt:lpstr>Слайд 10</vt:lpstr>
      <vt:lpstr>С блинчиками я решила подать чай.</vt:lpstr>
      <vt:lpstr>5)Экономические расчеты.</vt:lpstr>
      <vt:lpstr>6)Самооценка и оценка.</vt:lpstr>
      <vt:lpstr>7)Источники информации.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                              Борисоглебского городского округа Борисоглебская общеобразовательная школа №11</dc:title>
  <dc:creator>USER</dc:creator>
  <cp:lastModifiedBy>USER</cp:lastModifiedBy>
  <cp:revision>19</cp:revision>
  <dcterms:created xsi:type="dcterms:W3CDTF">2020-04-28T11:29:58Z</dcterms:created>
  <dcterms:modified xsi:type="dcterms:W3CDTF">2020-04-28T14:32:07Z</dcterms:modified>
</cp:coreProperties>
</file>