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77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8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28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21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78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09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27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45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52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6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04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60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424936" cy="2880319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2 класс – основа основ и начало начал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501008"/>
            <a:ext cx="7272808" cy="2137792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Языку нельзя </a:t>
            </a:r>
            <a:r>
              <a:rPr lang="ru-RU" sz="4400" b="1" dirty="0" smtClean="0"/>
              <a:t>научить, </a:t>
            </a:r>
            <a:r>
              <a:rPr lang="ru-RU" sz="4400" b="1" dirty="0" smtClean="0"/>
              <a:t>ему можно только научиться!</a:t>
            </a:r>
          </a:p>
          <a:p>
            <a:r>
              <a:rPr lang="ru-RU" sz="4400" b="1" dirty="0" smtClean="0"/>
              <a:t>                                    Конфуций 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402303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Комплект учебных материалов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b="1" dirty="0" smtClean="0"/>
              <a:t>Учебник</a:t>
            </a:r>
          </a:p>
          <a:p>
            <a:r>
              <a:rPr lang="ru-RU" b="1" dirty="0" smtClean="0"/>
              <a:t>Рабочая тетрадь (печатная)</a:t>
            </a:r>
          </a:p>
          <a:p>
            <a:r>
              <a:rPr lang="ru-RU" b="1" dirty="0" smtClean="0"/>
              <a:t>Тетрадь (12-48 листов) - для </a:t>
            </a:r>
            <a:r>
              <a:rPr lang="ru-RU" b="1" dirty="0" err="1" smtClean="0"/>
              <a:t>ежеурочных</a:t>
            </a:r>
            <a:r>
              <a:rPr lang="ru-RU" b="1" dirty="0" smtClean="0"/>
              <a:t> записей и выполнения письменных домашних работ</a:t>
            </a:r>
          </a:p>
          <a:p>
            <a:r>
              <a:rPr lang="ru-RU" b="1" dirty="0" smtClean="0"/>
              <a:t>Тетрадь – словарь (48 листов) - для записи иностранных слов, которые необходимо учить наизусть)</a:t>
            </a:r>
          </a:p>
          <a:p>
            <a:r>
              <a:rPr lang="ru-RU" b="1" dirty="0" smtClean="0"/>
              <a:t>Дневник на каждый урок!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9621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37112"/>
            <a:ext cx="8229600" cy="216024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Наличие словаря дома обязательно!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3200" b="1" dirty="0" smtClean="0"/>
              <a:t>Формат :англо-русский и русско-английский</a:t>
            </a:r>
            <a:br>
              <a:rPr lang="ru-RU" sz="3200" b="1" dirty="0" smtClean="0"/>
            </a:br>
            <a:r>
              <a:rPr lang="ru-RU" sz="3200" b="1" dirty="0" smtClean="0"/>
              <a:t>электронный словарь </a:t>
            </a:r>
            <a:r>
              <a:rPr lang="en-US" sz="3200" b="1" dirty="0" err="1" smtClean="0"/>
              <a:t>Abbyy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Lingvo</a:t>
            </a:r>
            <a:endParaRPr lang="ru-RU" sz="32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0"/>
            <a:ext cx="7704855" cy="4365103"/>
          </a:xfrm>
        </p:spPr>
      </p:pic>
    </p:spTree>
    <p:extLst>
      <p:ext uri="{BB962C8B-B14F-4D97-AF65-F5344CB8AC3E}">
        <p14:creationId xmlns:p14="http://schemas.microsoft.com/office/powerpoint/2010/main" val="274176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Основные знания и умения второклассника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/>
          <a:lstStyle/>
          <a:p>
            <a:r>
              <a:rPr lang="ru-RU" b="1" dirty="0" smtClean="0"/>
              <a:t>Знание</a:t>
            </a:r>
            <a:r>
              <a:rPr lang="en-US" b="1" dirty="0" smtClean="0"/>
              <a:t> </a:t>
            </a:r>
            <a:r>
              <a:rPr lang="ru-RU" b="1" dirty="0" smtClean="0"/>
              <a:t>звуков (транскрипционные значки), умение </a:t>
            </a:r>
            <a:r>
              <a:rPr lang="ru-RU" b="1" dirty="0"/>
              <a:t>правильно произносить </a:t>
            </a:r>
            <a:r>
              <a:rPr lang="ru-RU" b="1" dirty="0" smtClean="0"/>
              <a:t>их и записывать</a:t>
            </a:r>
            <a:endParaRPr lang="en-US" b="1" dirty="0" smtClean="0"/>
          </a:p>
          <a:p>
            <a:r>
              <a:rPr lang="ru-RU" b="1" dirty="0" smtClean="0"/>
              <a:t>Знание </a:t>
            </a:r>
            <a:r>
              <a:rPr lang="ru-RU" b="1" dirty="0"/>
              <a:t>некоторых правил чтения букв и </a:t>
            </a:r>
            <a:r>
              <a:rPr lang="ru-RU" b="1" dirty="0" smtClean="0"/>
              <a:t>буквосочетаний (исключения - наизусть);</a:t>
            </a:r>
            <a:endParaRPr lang="en-US" b="1" dirty="0" smtClean="0"/>
          </a:p>
          <a:p>
            <a:r>
              <a:rPr lang="ru-RU" b="1" dirty="0" smtClean="0"/>
              <a:t>Умение </a:t>
            </a:r>
            <a:r>
              <a:rPr lang="ru-RU" b="1" dirty="0"/>
              <a:t>читать </a:t>
            </a:r>
            <a:r>
              <a:rPr lang="ru-RU" b="1" dirty="0" smtClean="0"/>
              <a:t>слова по </a:t>
            </a:r>
            <a:r>
              <a:rPr lang="ru-RU" b="1" dirty="0"/>
              <a:t>транскрипции </a:t>
            </a:r>
            <a:r>
              <a:rPr lang="ru-RU" b="1" dirty="0" smtClean="0"/>
              <a:t>и </a:t>
            </a:r>
            <a:r>
              <a:rPr lang="ru-RU" b="1" dirty="0"/>
              <a:t>по </a:t>
            </a:r>
            <a:r>
              <a:rPr lang="ru-RU" b="1" dirty="0" smtClean="0"/>
              <a:t>буквам</a:t>
            </a:r>
          </a:p>
          <a:p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   Пример: </a:t>
            </a:r>
            <a:r>
              <a:rPr lang="en-US" b="1" dirty="0" smtClean="0"/>
              <a:t>[æ] </a:t>
            </a:r>
            <a:r>
              <a:rPr lang="ru-RU" b="1" dirty="0" smtClean="0"/>
              <a:t>– э широко челюсть вниз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74806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знания и умения второклассника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Умение читать небольшой текст с извлечением необходимой информацией ; </a:t>
            </a:r>
            <a:endParaRPr lang="ru-RU" dirty="0" smtClean="0"/>
          </a:p>
          <a:p>
            <a:r>
              <a:rPr lang="ru-RU" dirty="0" smtClean="0"/>
              <a:t>Умение </a:t>
            </a:r>
            <a:r>
              <a:rPr lang="ru-RU" dirty="0"/>
              <a:t>составлять небольшие высказывания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принимать участие в небольшом диалоге ; Умение различать на слух звуки , буквы, слова, предложения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Знание </a:t>
            </a:r>
            <a:r>
              <a:rPr lang="ru-RU" dirty="0"/>
              <a:t>некоторых лексических единиц (слов) и употребление их в устной речи. ( игрушки, животные, числительные до 10 и т.д.)</a:t>
            </a:r>
          </a:p>
        </p:txBody>
      </p:sp>
    </p:spTree>
    <p:extLst>
      <p:ext uri="{BB962C8B-B14F-4D97-AF65-F5344CB8AC3E}">
        <p14:creationId xmlns:p14="http://schemas.microsoft.com/office/powerpoint/2010/main" val="3113557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Система оценивания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Поурочное оценивание (активность и правильность)</a:t>
            </a:r>
          </a:p>
          <a:p>
            <a:r>
              <a:rPr lang="ru-RU" sz="3600" b="1" dirty="0" smtClean="0"/>
              <a:t>Оценивание группы домашних работ</a:t>
            </a:r>
          </a:p>
          <a:p>
            <a:r>
              <a:rPr lang="ru-RU" sz="3600" b="1" dirty="0" smtClean="0"/>
              <a:t>Систематические буквенные, звуковые, словарные диктанты</a:t>
            </a:r>
          </a:p>
          <a:p>
            <a:r>
              <a:rPr lang="ru-RU" sz="3600" b="1" dirty="0" smtClean="0"/>
              <a:t>Контроль в конце каждого раздела и четверти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945709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5589240"/>
            <a:ext cx="5947048" cy="936104"/>
          </a:xfrm>
        </p:spPr>
        <p:txBody>
          <a:bodyPr>
            <a:noAutofit/>
          </a:bodyPr>
          <a:lstStyle/>
          <a:p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404664"/>
            <a:ext cx="7560840" cy="5256583"/>
          </a:xfrm>
        </p:spPr>
      </p:pic>
    </p:spTree>
    <p:extLst>
      <p:ext uri="{BB962C8B-B14F-4D97-AF65-F5344CB8AC3E}">
        <p14:creationId xmlns:p14="http://schemas.microsoft.com/office/powerpoint/2010/main" val="26261704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213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2 класс – основа основ и начало начал</vt:lpstr>
      <vt:lpstr>Комплект учебных материалов</vt:lpstr>
      <vt:lpstr>Наличие словаря дома обязательно!  Формат :англо-русский и русско-английский электронный словарь Abbyy Lingvo</vt:lpstr>
      <vt:lpstr>Основные знания и умения второклассника</vt:lpstr>
      <vt:lpstr>Основные знания и умения второклассника</vt:lpstr>
      <vt:lpstr>Система оценивания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класс – основа основ и начало начал</dc:title>
  <dc:creator>Нина</dc:creator>
  <cp:lastModifiedBy>Нина</cp:lastModifiedBy>
  <cp:revision>7</cp:revision>
  <dcterms:created xsi:type="dcterms:W3CDTF">2017-09-19T08:09:25Z</dcterms:created>
  <dcterms:modified xsi:type="dcterms:W3CDTF">2017-09-19T10:46:08Z</dcterms:modified>
</cp:coreProperties>
</file>