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2" r:id="rId3"/>
    <p:sldId id="256" r:id="rId4"/>
    <p:sldId id="257" r:id="rId5"/>
    <p:sldId id="273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4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2" autoAdjust="0"/>
    <p:restoredTop sz="94660"/>
  </p:normalViewPr>
  <p:slideViewPr>
    <p:cSldViewPr>
      <p:cViewPr varScale="1">
        <p:scale>
          <a:sx n="66" d="100"/>
          <a:sy n="66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54;&#1090;&#1082;&#1088;&#1099;&#1090;&#1099;&#1081;%20&#1091;&#1088;&#1086;&#1082;%20&#1044;&#1077;&#1085;&#1100;%20&#1082;&#1086;&#1089;&#1084;&#1086;&#1085;&#1072;&#1074;&#1090;&#1080;&#1082;&#1080;\&#1060;&#1080;&#1083;&#1100;&#1084;_0002.wmv" TargetMode="Externa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54;&#1090;&#1082;&#1088;&#1099;&#1090;&#1099;&#1081;%20&#1091;&#1088;&#1086;&#1082;%20&#1044;&#1077;&#1085;&#1100;%20&#1082;&#1086;&#1089;&#1084;&#1086;&#1085;&#1072;&#1074;&#1090;&#1080;&#1082;&#1080;\&#1060;&#1080;&#1083;&#1100;&#1084;_0003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-  путешествие  </a:t>
            </a:r>
            <a:b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"Мы рождены, </a:t>
            </a:r>
          </a:p>
          <a:p>
            <a:pPr algn="ctr">
              <a:buNone/>
            </a:pP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чтоб сказку сделать былью…"</a:t>
            </a:r>
            <a:endParaRPr lang="ru-RU" sz="66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Скафандр 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04864"/>
            <a:ext cx="640871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Луна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04864"/>
            <a:ext cx="655272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143000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en-US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  </a:t>
            </a:r>
            <a:r>
              <a:rPr lang="en-US" i="1" u="sng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станция</a:t>
            </a:r>
            <a:r>
              <a:rPr lang="en-US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«</a:t>
            </a:r>
            <a:r>
              <a:rPr lang="en-US" i="1" u="sng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Экипаж</a:t>
            </a:r>
            <a:r>
              <a:rPr lang="en-US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en-US" i="1" u="sng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одна</a:t>
            </a:r>
            <a:r>
              <a:rPr lang="en-US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i="1" u="sng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семья</a:t>
            </a:r>
            <a:r>
              <a:rPr lang="en-US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17" name="Picture 1" descr="G:\6В\фото\Изображение 2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3647184" cy="3014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Самойлов\Desktop\Фото-00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16832"/>
            <a:ext cx="3816424" cy="2996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 станция: “Умники и умницы”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Рисунок 4" descr="G:\6В\фото\SV204243.JPG"/>
          <p:cNvPicPr/>
          <p:nvPr/>
        </p:nvPicPr>
        <p:blipFill rotWithShape="1">
          <a:blip r:embed="rId2" cstate="print"/>
          <a:srcRect t="10486"/>
          <a:stretch/>
        </p:blipFill>
        <p:spPr bwMode="auto">
          <a:xfrm>
            <a:off x="5220072" y="3933056"/>
            <a:ext cx="316835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G:\6В\фото\SDC10396.JPG"/>
          <p:cNvPicPr/>
          <p:nvPr/>
        </p:nvPicPr>
        <p:blipFill rotWithShape="1">
          <a:blip r:embed="rId3" cstate="print"/>
          <a:srcRect t="13889"/>
          <a:stretch/>
        </p:blipFill>
        <p:spPr bwMode="auto">
          <a:xfrm>
            <a:off x="107504" y="3284984"/>
            <a:ext cx="338437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3" name="Picture 1" descr="G:\6В\Фотографии с конкурса\Конкурс социальный проект 2010_12_03 01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268760"/>
            <a:ext cx="2664296" cy="2319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Ответы на кроссворд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55572" y="1340763"/>
          <a:ext cx="6912772" cy="5172150"/>
        </p:xfrm>
        <a:graphic>
          <a:graphicData uri="http://schemas.openxmlformats.org/drawingml/2006/table">
            <a:tbl>
              <a:tblPr/>
              <a:tblGrid>
                <a:gridCol w="229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51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30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74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08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29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291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1516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2916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1516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29167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1516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2916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2916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18401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40027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40027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400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40027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219156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22888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</a:tblGrid>
              <a:tr h="389580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484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484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400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5484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5484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 smtClean="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5484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 smtClean="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5484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5484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 smtClean="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5484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5484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1600" i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9580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</a:pPr>
                      <a:endParaRPr lang="ru-RU" sz="7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3743" marR="33743" marT="33743" marB="3374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3024" y="908720"/>
            <a:ext cx="9217024" cy="1143000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r>
              <a:rPr lang="ru-RU" sz="4000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  станция: «Наше здоровье – в наших руках»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G:\6В\фото\Изображение 2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3417104" cy="252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G:\6В\фото\Изображение 19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501008"/>
            <a:ext cx="3258245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892480" cy="1143000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sz="3400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 станция: «И на Марсе будут яблони цвести»</a:t>
            </a:r>
            <a:endParaRPr lang="ru-RU" sz="3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«Буран -1»  - </a:t>
            </a:r>
            <a:r>
              <a:rPr lang="en-US" sz="4000" b="1" dirty="0" err="1" smtClean="0">
                <a:solidFill>
                  <a:schemeClr val="bg1"/>
                </a:solidFill>
              </a:rPr>
              <a:t>космический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en-US" sz="4000" b="1" dirty="0" err="1" smtClean="0">
                <a:solidFill>
                  <a:schemeClr val="bg1"/>
                </a:solidFill>
              </a:rPr>
              <a:t>эколог</a:t>
            </a:r>
            <a:r>
              <a:rPr lang="en-US" sz="4000" b="1" dirty="0" smtClean="0">
                <a:solidFill>
                  <a:schemeClr val="bg1"/>
                </a:solidFill>
              </a:rPr>
              <a:t>.</a:t>
            </a:r>
            <a:endParaRPr lang="ru-RU" sz="4000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«Буран -2»  - </a:t>
            </a:r>
            <a:r>
              <a:rPr lang="en-US" sz="4000" b="1" dirty="0" err="1" smtClean="0">
                <a:solidFill>
                  <a:schemeClr val="bg1"/>
                </a:solidFill>
              </a:rPr>
              <a:t>инженер-конструктор</a:t>
            </a:r>
            <a:r>
              <a:rPr lang="ru-RU" sz="4000" b="1" dirty="0" smtClean="0">
                <a:solidFill>
                  <a:schemeClr val="bg1"/>
                </a:solidFill>
              </a:rPr>
              <a:t>.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«Буран -3»  - </a:t>
            </a:r>
            <a:r>
              <a:rPr lang="en-US" sz="4000" b="1" dirty="0" err="1" smtClean="0">
                <a:solidFill>
                  <a:schemeClr val="bg1"/>
                </a:solidFill>
              </a:rPr>
              <a:t>астроном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endParaRPr lang="ru-RU" sz="4000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</a:rPr>
              <a:t>«Буран -4»  - </a:t>
            </a:r>
            <a:r>
              <a:rPr lang="en-US" sz="4000" b="1" dirty="0" err="1" smtClean="0">
                <a:solidFill>
                  <a:schemeClr val="bg1"/>
                </a:solidFill>
              </a:rPr>
              <a:t>врач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endParaRPr lang="ru-RU" sz="40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помощью 3 эпитетов выразите, каким для вашей команды было путешествие?</a:t>
            </a:r>
          </a:p>
          <a:p>
            <a:pPr lvl="1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Что понравилось вам в путешествии?</a:t>
            </a:r>
          </a:p>
          <a:p>
            <a:pPr lvl="1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Кто, на ваш взгляд, был лучшим </a:t>
            </a: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игроком, </a:t>
            </a:r>
            <a:r>
              <a:rPr lang="ru-RU" sz="3600" b="1" dirty="0" smtClean="0">
                <a:solidFill>
                  <a:schemeClr val="bg1"/>
                </a:solidFill>
              </a:rPr>
              <a:t>кто больше всех помог общему делу</a:t>
            </a: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</a:p>
          <a:p>
            <a:endParaRPr lang="ru-RU" sz="36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23320" y="4869160"/>
            <a:ext cx="6120680" cy="18002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Академик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Сергей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Павлович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Королёв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Члены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экипажа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должны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относиться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полёту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трудной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ответственной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задаче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требующей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максимальной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мобилизации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всех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сил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профессионального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мастерства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проявления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ума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интуиции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решении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поставленной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задачи</a:t>
            </a: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».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4896544"/>
          </a:xfrm>
        </p:spPr>
        <p:txBody>
          <a:bodyPr>
            <a:noAutofit/>
          </a:bodyPr>
          <a:lstStyle/>
          <a:p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"Мы рождены, чтоб сказку сделать былью…"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Фильм_0002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WordArt 3"/>
          <p:cNvSpPr>
            <a:spLocks noChangeArrowheads="1" noChangeShapeType="1" noTextEdit="1"/>
          </p:cNvSpPr>
          <p:nvPr/>
        </p:nvSpPr>
        <p:spPr bwMode="auto">
          <a:xfrm rot="-1950940">
            <a:off x="827088" y="2276475"/>
            <a:ext cx="7286625" cy="2314575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6600" kern="10" dirty="0"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до свидания</a:t>
            </a:r>
            <a:r>
              <a:rPr lang="ru-RU" sz="6600" kern="10" dirty="0">
                <a:ln w="25400">
                  <a:solidFill>
                    <a:srgbClr val="333333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492896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-  путешествие  </a:t>
            </a: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"Мы рождены, чтоб сказку сделать былью…"</a:t>
            </a:r>
            <a:endParaRPr lang="ru-RU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680"/>
            <a:ext cx="8686800" cy="619268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sz="51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ru-RU" sz="65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  Активизация интереса к изучению истории развития и освоения  космоса.</a:t>
            </a:r>
          </a:p>
          <a:p>
            <a:pPr>
              <a:buNone/>
            </a:pPr>
            <a:r>
              <a:rPr lang="ru-RU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2.  Воспитание патриотизма через героику профессии космонавтов. </a:t>
            </a:r>
          </a:p>
          <a:p>
            <a:pPr>
              <a:buNone/>
            </a:pPr>
            <a:r>
              <a:rPr lang="ru-RU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3.Воспитание ценностного отношения к здоровью.</a:t>
            </a:r>
          </a:p>
          <a:p>
            <a:pPr>
              <a:buNone/>
            </a:pPr>
            <a:r>
              <a:rPr lang="ru-RU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4. Формирование  чувства взаимопомощи  и умения работать в команде.</a:t>
            </a:r>
          </a:p>
          <a:p>
            <a:r>
              <a:rPr lang="ru-RU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5.Профессиональная ориентация.</a:t>
            </a:r>
          </a:p>
          <a:p>
            <a:r>
              <a:rPr lang="ru-RU" sz="6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 Развитие  навыков рефлексивной и оценочной деятельности.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Фильм_0003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 станция: “Дело мастера боится”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" name="Рисунок 11" descr="C:\Users\Самойлов\Desktop\P11003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887167" y="1297409"/>
            <a:ext cx="3695074" cy="2773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3" name="Рисунок 12" descr="C:\Users\Самойлов\Desktop\P110037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573016"/>
            <a:ext cx="3228114" cy="242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" name="Содержимое 7" descr="P110033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67544" y="3501008"/>
            <a:ext cx="3360372" cy="2520279"/>
          </a:xfrm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Многоразовая космическая система «Буран»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амойлов\Desktop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35292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Ракета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060848"/>
            <a:ext cx="640871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</a:rPr>
              <a:t>Космос</a:t>
            </a:r>
            <a:endParaRPr lang="ru-RU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44824"/>
            <a:ext cx="698477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222</Words>
  <Application>Microsoft Office PowerPoint</Application>
  <PresentationFormat>Экран (4:3)</PresentationFormat>
  <Paragraphs>92</Paragraphs>
  <Slides>20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Impact</vt:lpstr>
      <vt:lpstr>Times New Roman</vt:lpstr>
      <vt:lpstr>Тема Office</vt:lpstr>
      <vt:lpstr>Презентация PowerPoint</vt:lpstr>
      <vt:lpstr>Презентация PowerPoint</vt:lpstr>
      <vt:lpstr>Игра -  путешествие   "Мы рождены, чтоб сказку сделать былью…"</vt:lpstr>
      <vt:lpstr>Задачи</vt:lpstr>
      <vt:lpstr>Презентация PowerPoint</vt:lpstr>
      <vt:lpstr>        1 станция: “Дело мастера боится”  </vt:lpstr>
      <vt:lpstr>Многоразовая космическая система «Буран»</vt:lpstr>
      <vt:lpstr>Ракета</vt:lpstr>
      <vt:lpstr>Космос</vt:lpstr>
      <vt:lpstr>Скафандр </vt:lpstr>
      <vt:lpstr>Луна</vt:lpstr>
      <vt:lpstr>2  станция: «Экипаж – одна семья»</vt:lpstr>
      <vt:lpstr>3 станция: “Умники и умницы”</vt:lpstr>
      <vt:lpstr>Ответы на кроссворд</vt:lpstr>
      <vt:lpstr>4  станция: «Наше здоровье – в наших руках» </vt:lpstr>
      <vt:lpstr>5 станция: «И на Марсе будут яблони цвести»</vt:lpstr>
      <vt:lpstr>Презентация PowerPoint</vt:lpstr>
      <vt:lpstr> Академик Сергей Павлович Королёв </vt:lpstr>
      <vt:lpstr>   "Мы рождены, чтоб сказку сделать былью…"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-  Путешествие  "Мы рождены, чтоб сказку сделать былью…"</dc:title>
  <dc:creator>Самойлов</dc:creator>
  <cp:lastModifiedBy>Кабинет 11</cp:lastModifiedBy>
  <cp:revision>59</cp:revision>
  <dcterms:created xsi:type="dcterms:W3CDTF">2011-03-31T11:07:51Z</dcterms:created>
  <dcterms:modified xsi:type="dcterms:W3CDTF">2017-04-13T09:21:27Z</dcterms:modified>
</cp:coreProperties>
</file>