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64" r:id="rId6"/>
    <p:sldId id="261" r:id="rId7"/>
    <p:sldId id="260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4746-47FC-439D-B4D4-05BFED4B012C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8AB-DFD9-404F-B79D-F4CA7A13E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4746-47FC-439D-B4D4-05BFED4B012C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8AB-DFD9-404F-B79D-F4CA7A13E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4746-47FC-439D-B4D4-05BFED4B012C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8AB-DFD9-404F-B79D-F4CA7A13E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4746-47FC-439D-B4D4-05BFED4B012C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8AB-DFD9-404F-B79D-F4CA7A13E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4746-47FC-439D-B4D4-05BFED4B012C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8AB-DFD9-404F-B79D-F4CA7A13E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4746-47FC-439D-B4D4-05BFED4B012C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8AB-DFD9-404F-B79D-F4CA7A13E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4746-47FC-439D-B4D4-05BFED4B012C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8AB-DFD9-404F-B79D-F4CA7A13E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4746-47FC-439D-B4D4-05BFED4B012C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8AB-DFD9-404F-B79D-F4CA7A13E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4746-47FC-439D-B4D4-05BFED4B012C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8AB-DFD9-404F-B79D-F4CA7A13E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4746-47FC-439D-B4D4-05BFED4B012C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8AB-DFD9-404F-B79D-F4CA7A13E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4746-47FC-439D-B4D4-05BFED4B012C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8AB-DFD9-404F-B79D-F4CA7A13E5DA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C74746-47FC-439D-B4D4-05BFED4B012C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BD918AB-DFD9-404F-B79D-F4CA7A13E5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Дмитрий\Desktop\россия\desktopwallpapers.org.ua-145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7"/>
            <a:ext cx="7270576" cy="172819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изучает «География России»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9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476673"/>
            <a:ext cx="3888432" cy="3456384"/>
          </a:xfrm>
        </p:spPr>
        <p:txBody>
          <a:bodyPr/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Россия!</a:t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ты была для меня всегда?</a:t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Наверное, в разное время разной.</a:t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Да, именно разною, как когда,</a:t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вечно моей и всегда прекрасной! (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Э.Асадов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17032"/>
            <a:ext cx="3453503" cy="30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Users\Дмитрий\Desktop\13244__lake-vuoksa_p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89" y="1052736"/>
            <a:ext cx="376601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7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митрий\Desktop\artleo.com-69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979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Познакомиться с предметом изучения географии в 8 классе, со структурой учебника, географическими источниками знаний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1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Дмитрий\Desktop\05061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476673"/>
            <a:ext cx="6506950" cy="792087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природы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1484784"/>
            <a:ext cx="7117180" cy="415401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Рельеф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Климат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Внутренние воды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Почвы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Растительность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Животный мир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 и его хозяйственная деятельность</a:t>
            </a:r>
          </a:p>
          <a:p>
            <a:pPr marL="457200" indent="-457200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9405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Население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48680"/>
            <a:ext cx="3695424" cy="2574479"/>
          </a:xfrm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44" y="3356992"/>
            <a:ext cx="4670483" cy="32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C:\Users\Дмитрий\Desktop\90664_html_564127b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396044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2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географических знаний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936" y="3356992"/>
            <a:ext cx="3332020" cy="309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учебники,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географические справочники и энциклопедии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карты 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атласы,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космические снимки,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насыщенные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информацией географические журналы и газеты.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7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географии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Объяснение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Предсказание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новых объектов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776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Домашнее задание: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807361"/>
            <a:ext cx="6658898" cy="2125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1. Составить алфавитную книгу (на каждую букву алфавита записать по одному слову, используя карту).</a:t>
            </a:r>
          </a:p>
          <a:p>
            <a:pPr marL="0" indent="0">
              <a:buNone/>
            </a:pPr>
            <a:r>
              <a:rPr lang="ru-RU" sz="2400" dirty="0" smtClean="0"/>
              <a:t>2. С.3-5 учебника.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573016"/>
            <a:ext cx="3390146" cy="2762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17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304</TotalTime>
  <Words>107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Courier New</vt:lpstr>
      <vt:lpstr>Trebuchet MS</vt:lpstr>
      <vt:lpstr>Verdana</vt:lpstr>
      <vt:lpstr>Wingdings 2</vt:lpstr>
      <vt:lpstr>Spring</vt:lpstr>
      <vt:lpstr>Что изучает «География России»</vt:lpstr>
      <vt:lpstr>Россия! Какой ты была для меня всегда? Наверное, в разное время разной. Да, именно разною, как когда, Но вечно моей и всегда прекрасной! (Э.Асадов) </vt:lpstr>
      <vt:lpstr>Цель: Познакомиться с предметом изучения географии в 8 классе, со структурой учебника, географическими источниками знаний</vt:lpstr>
      <vt:lpstr>Компоненты природы</vt:lpstr>
      <vt:lpstr>Население</vt:lpstr>
      <vt:lpstr>Источники географических знаний</vt:lpstr>
      <vt:lpstr>Задачи географии</vt:lpstr>
      <vt:lpstr>Домашнее задание: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изучает «География России»</dc:title>
  <dc:creator>Дмитрий</dc:creator>
  <cp:lastModifiedBy>-</cp:lastModifiedBy>
  <cp:revision>21</cp:revision>
  <dcterms:created xsi:type="dcterms:W3CDTF">2015-08-06T06:51:07Z</dcterms:created>
  <dcterms:modified xsi:type="dcterms:W3CDTF">2018-10-08T05:30:59Z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590965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